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6E6_4B92382C.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2"/>
  </p:notesMasterIdLst>
  <p:sldIdLst>
    <p:sldId id="1741" r:id="rId5"/>
    <p:sldId id="1742" r:id="rId6"/>
    <p:sldId id="1858" r:id="rId7"/>
    <p:sldId id="1869" r:id="rId8"/>
    <p:sldId id="1745" r:id="rId9"/>
    <p:sldId id="1747" r:id="rId10"/>
    <p:sldId id="1990" r:id="rId11"/>
    <p:sldId id="1991" r:id="rId12"/>
    <p:sldId id="1748" r:id="rId13"/>
    <p:sldId id="1749" r:id="rId14"/>
    <p:sldId id="1750" r:id="rId15"/>
    <p:sldId id="1746" r:id="rId16"/>
    <p:sldId id="1735" r:id="rId17"/>
    <p:sldId id="1871" r:id="rId18"/>
    <p:sldId id="1754" r:id="rId19"/>
    <p:sldId id="1756" r:id="rId20"/>
    <p:sldId id="1757" r:id="rId21"/>
    <p:sldId id="2006" r:id="rId22"/>
    <p:sldId id="1758" r:id="rId23"/>
    <p:sldId id="1868" r:id="rId24"/>
    <p:sldId id="1761" r:id="rId25"/>
    <p:sldId id="1762" r:id="rId26"/>
    <p:sldId id="1763" r:id="rId27"/>
    <p:sldId id="1851" r:id="rId28"/>
    <p:sldId id="1765" r:id="rId29"/>
    <p:sldId id="1766" r:id="rId30"/>
    <p:sldId id="1767" r:id="rId31"/>
    <p:sldId id="1768" r:id="rId32"/>
    <p:sldId id="1769" r:id="rId33"/>
    <p:sldId id="1770" r:id="rId34"/>
    <p:sldId id="1771" r:id="rId35"/>
    <p:sldId id="1772" r:id="rId36"/>
    <p:sldId id="1987" r:id="rId37"/>
    <p:sldId id="1773" r:id="rId38"/>
    <p:sldId id="1776" r:id="rId39"/>
    <p:sldId id="1060" r:id="rId40"/>
    <p:sldId id="1976" r:id="rId4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42"/>
            <p14:sldId id="1858"/>
            <p14:sldId id="1869"/>
            <p14:sldId id="1745"/>
            <p14:sldId id="1747"/>
            <p14:sldId id="1990"/>
            <p14:sldId id="1991"/>
            <p14:sldId id="1748"/>
            <p14:sldId id="1749"/>
            <p14:sldId id="1750"/>
            <p14:sldId id="1746"/>
            <p14:sldId id="1735"/>
            <p14:sldId id="1871"/>
            <p14:sldId id="1754"/>
            <p14:sldId id="1756"/>
            <p14:sldId id="1757"/>
            <p14:sldId id="2006"/>
            <p14:sldId id="1758"/>
            <p14:sldId id="1868"/>
            <p14:sldId id="1761"/>
            <p14:sldId id="1762"/>
            <p14:sldId id="1763"/>
            <p14:sldId id="1851"/>
            <p14:sldId id="1765"/>
            <p14:sldId id="1766"/>
            <p14:sldId id="1767"/>
            <p14:sldId id="1768"/>
            <p14:sldId id="1769"/>
            <p14:sldId id="1770"/>
            <p14:sldId id="1771"/>
            <p14:sldId id="1772"/>
            <p14:sldId id="1987"/>
            <p14:sldId id="1773"/>
            <p14:sldId id="1776"/>
            <p14:sldId id="1060"/>
            <p14:sldId id="19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VL"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CFD1D0"/>
    <a:srgbClr val="DEDDE0"/>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732ED-DFE2-4C50-A6B3-20F0ED224715}" v="138" dt="2026-03-24T12:58:54.5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62" autoAdjust="0"/>
  </p:normalViewPr>
  <p:slideViewPr>
    <p:cSldViewPr snapToGrid="0">
      <p:cViewPr varScale="1">
        <p:scale>
          <a:sx n="45" d="100"/>
          <a:sy n="45" d="100"/>
        </p:scale>
        <p:origin x="129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modSection">
      <pc:chgData name="Vickers, Libby" userId="e250baef-1418-4325-b620-0f9540a0387b" providerId="ADAL" clId="{0E73EC16-7C2F-468E-8339-3379F614CA86}" dt="2026-03-24T12:59:05.953" v="1446" actId="6549"/>
      <pc:docMkLst>
        <pc:docMk/>
      </pc:docMkLst>
      <pc:sldChg chg="addSp delSp modSp mod delAnim modAnim modNotesTx">
        <pc:chgData name="Vickers, Libby" userId="e250baef-1418-4325-b620-0f9540a0387b" providerId="ADAL" clId="{0E73EC16-7C2F-468E-8339-3379F614CA86}" dt="2026-03-05T19:43:08.180" v="97"/>
        <pc:sldMkLst>
          <pc:docMk/>
          <pc:sldMk cId="469723422" sldId="1735"/>
        </pc:sldMkLst>
        <pc:grpChg chg="add mod">
          <ac:chgData name="Vickers, Libby" userId="e250baef-1418-4325-b620-0f9540a0387b" providerId="ADAL" clId="{0E73EC16-7C2F-468E-8339-3379F614CA86}" dt="2026-03-05T19:41:05.455" v="84" actId="164"/>
          <ac:grpSpMkLst>
            <pc:docMk/>
            <pc:sldMk cId="469723422" sldId="1735"/>
            <ac:grpSpMk id="15" creationId="{E006F799-54C4-3319-8C29-EA04393A0EDA}"/>
          </ac:grpSpMkLst>
        </pc:grpChg>
        <pc:grpChg chg="add mod">
          <ac:chgData name="Vickers, Libby" userId="e250baef-1418-4325-b620-0f9540a0387b" providerId="ADAL" clId="{0E73EC16-7C2F-468E-8339-3379F614CA86}" dt="2026-03-05T19:41:15.197" v="85" actId="1076"/>
          <ac:grpSpMkLst>
            <pc:docMk/>
            <pc:sldMk cId="469723422" sldId="1735"/>
            <ac:grpSpMk id="16" creationId="{62FD754F-C2D5-7664-B1EE-97CA4B951E6A}"/>
          </ac:grpSpMkLst>
        </pc:grpChg>
        <pc:grpChg chg="mod">
          <ac:chgData name="Vickers, Libby" userId="e250baef-1418-4325-b620-0f9540a0387b" providerId="ADAL" clId="{0E73EC16-7C2F-468E-8339-3379F614CA86}" dt="2026-03-05T19:39:51.755" v="77" actId="164"/>
          <ac:grpSpMkLst>
            <pc:docMk/>
            <pc:sldMk cId="469723422" sldId="1735"/>
            <ac:grpSpMk id="34" creationId="{E67495CE-EA16-D0E1-9791-8C4F009D93A6}"/>
          </ac:grpSpMkLst>
        </pc:grpChg>
        <pc:picChg chg="add mod ord">
          <ac:chgData name="Vickers, Libby" userId="e250baef-1418-4325-b620-0f9540a0387b" providerId="ADAL" clId="{0E73EC16-7C2F-468E-8339-3379F614CA86}" dt="2026-03-05T19:41:05.455" v="84" actId="164"/>
          <ac:picMkLst>
            <pc:docMk/>
            <pc:sldMk cId="469723422" sldId="1735"/>
            <ac:picMk id="2" creationId="{06EA43FF-23BB-90B2-8CCD-13A512BC7063}"/>
          </ac:picMkLst>
        </pc:picChg>
        <pc:picChg chg="add mod">
          <ac:chgData name="Vickers, Libby" userId="e250baef-1418-4325-b620-0f9540a0387b" providerId="ADAL" clId="{0E73EC16-7C2F-468E-8339-3379F614CA86}" dt="2026-03-05T19:39:51.755" v="77" actId="164"/>
          <ac:picMkLst>
            <pc:docMk/>
            <pc:sldMk cId="469723422" sldId="1735"/>
            <ac:picMk id="3" creationId="{B494994E-24A5-38B2-6DDA-944A6D21A5E9}"/>
          </ac:picMkLst>
        </pc:picChg>
        <pc:picChg chg="ord">
          <ac:chgData name="Vickers, Libby" userId="e250baef-1418-4325-b620-0f9540a0387b" providerId="ADAL" clId="{0E73EC16-7C2F-468E-8339-3379F614CA86}" dt="2026-03-05T19:40:20.900" v="78" actId="167"/>
          <ac:picMkLst>
            <pc:docMk/>
            <pc:sldMk cId="469723422" sldId="1735"/>
            <ac:picMk id="4" creationId="{0FAB4AB8-29D9-6A64-171F-1129C0594731}"/>
          </ac:picMkLst>
        </pc:picChg>
        <pc:picChg chg="add mod">
          <ac:chgData name="Vickers, Libby" userId="e250baef-1418-4325-b620-0f9540a0387b" providerId="ADAL" clId="{0E73EC16-7C2F-468E-8339-3379F614CA86}" dt="2026-03-05T19:39:51.755" v="77" actId="164"/>
          <ac:picMkLst>
            <pc:docMk/>
            <pc:sldMk cId="469723422" sldId="1735"/>
            <ac:picMk id="14" creationId="{0CD2F02F-75E0-18D1-7786-32C55DD0EE42}"/>
          </ac:picMkLst>
        </pc:picChg>
        <pc:picChg chg="add mod">
          <ac:chgData name="Vickers, Libby" userId="e250baef-1418-4325-b620-0f9540a0387b" providerId="ADAL" clId="{0E73EC16-7C2F-468E-8339-3379F614CA86}" dt="2026-03-05T19:42:49.661" v="93" actId="1076"/>
          <ac:picMkLst>
            <pc:docMk/>
            <pc:sldMk cId="469723422" sldId="1735"/>
            <ac:picMk id="20" creationId="{B2B66FBB-D819-07AF-21D4-2849A6874F4E}"/>
          </ac:picMkLst>
        </pc:picChg>
      </pc:sldChg>
      <pc:sldChg chg="addSp modSp mod">
        <pc:chgData name="Vickers, Libby" userId="e250baef-1418-4325-b620-0f9540a0387b" providerId="ADAL" clId="{0E73EC16-7C2F-468E-8339-3379F614CA86}" dt="2026-03-06T14:21:16.898" v="568" actId="20577"/>
        <pc:sldMkLst>
          <pc:docMk/>
          <pc:sldMk cId="793978010" sldId="1741"/>
        </pc:sldMkLst>
        <pc:spChg chg="mod">
          <ac:chgData name="Vickers, Libby" userId="e250baef-1418-4325-b620-0f9540a0387b" providerId="ADAL" clId="{0E73EC16-7C2F-468E-8339-3379F614CA86}" dt="2026-03-06T14:21:16.898" v="568" actId="20577"/>
          <ac:spMkLst>
            <pc:docMk/>
            <pc:sldMk cId="793978010" sldId="1741"/>
            <ac:spMk id="3" creationId="{AA5EEE2F-8A50-3176-99F3-D6FD96F4B7BF}"/>
          </ac:spMkLst>
        </pc:spChg>
        <pc:spChg chg="add mod ord">
          <ac:chgData name="Vickers, Libby" userId="e250baef-1418-4325-b620-0f9540a0387b" providerId="ADAL" clId="{0E73EC16-7C2F-468E-8339-3379F614CA86}" dt="2026-03-05T18:31:37.740" v="11" actId="167"/>
          <ac:spMkLst>
            <pc:docMk/>
            <pc:sldMk cId="793978010" sldId="1741"/>
            <ac:spMk id="8" creationId="{8B7B49A4-FED2-CEA2-0C68-677987620B98}"/>
          </ac:spMkLst>
        </pc:spChg>
        <pc:picChg chg="add mod">
          <ac:chgData name="Vickers, Libby" userId="e250baef-1418-4325-b620-0f9540a0387b" providerId="ADAL" clId="{0E73EC16-7C2F-468E-8339-3379F614CA86}" dt="2026-03-05T18:30:48.481" v="7" actId="1076"/>
          <ac:picMkLst>
            <pc:docMk/>
            <pc:sldMk cId="793978010" sldId="1741"/>
            <ac:picMk id="7" creationId="{41A9F036-644B-2BB8-6C7A-4637B42818FB}"/>
          </ac:picMkLst>
        </pc:picChg>
      </pc:sldChg>
      <pc:sldChg chg="addSp delSp modSp mod modNotesTx">
        <pc:chgData name="Vickers, Libby" userId="e250baef-1418-4325-b620-0f9540a0387b" providerId="ADAL" clId="{0E73EC16-7C2F-468E-8339-3379F614CA86}" dt="2026-03-23T17:07:20.308" v="1255" actId="20577"/>
        <pc:sldMkLst>
          <pc:docMk/>
          <pc:sldMk cId="1651044581" sldId="1745"/>
        </pc:sldMkLst>
        <pc:grpChg chg="topLvl">
          <ac:chgData name="Vickers, Libby" userId="e250baef-1418-4325-b620-0f9540a0387b" providerId="ADAL" clId="{0E73EC16-7C2F-468E-8339-3379F614CA86}" dt="2026-03-05T18:45:37.116" v="24" actId="478"/>
          <ac:grpSpMkLst>
            <pc:docMk/>
            <pc:sldMk cId="1651044581" sldId="1745"/>
            <ac:grpSpMk id="5" creationId="{70A9AD3C-A372-2197-A4C5-8A948ACE774A}"/>
          </ac:grpSpMkLst>
        </pc:grpChg>
      </pc:sldChg>
      <pc:sldChg chg="addSp delSp modSp mod delAnim modAnim modNotesTx">
        <pc:chgData name="Vickers, Libby" userId="e250baef-1418-4325-b620-0f9540a0387b" providerId="ADAL" clId="{0E73EC16-7C2F-468E-8339-3379F614CA86}" dt="2026-03-24T12:43:38.392" v="1406" actId="20577"/>
        <pc:sldMkLst>
          <pc:docMk/>
          <pc:sldMk cId="2006826508" sldId="1746"/>
        </pc:sldMkLst>
        <pc:spChg chg="add mod">
          <ac:chgData name="Vickers, Libby" userId="e250baef-1418-4325-b620-0f9540a0387b" providerId="ADAL" clId="{0E73EC16-7C2F-468E-8339-3379F614CA86}" dt="2026-03-20T16:34:50.452" v="797" actId="164"/>
          <ac:spMkLst>
            <pc:docMk/>
            <pc:sldMk cId="2006826508" sldId="1746"/>
            <ac:spMk id="4" creationId="{1441CB02-5E90-3242-CE7D-2493DEEFDD8D}"/>
          </ac:spMkLst>
        </pc:spChg>
        <pc:spChg chg="mod">
          <ac:chgData name="Vickers, Libby" userId="e250baef-1418-4325-b620-0f9540a0387b" providerId="ADAL" clId="{0E73EC16-7C2F-468E-8339-3379F614CA86}" dt="2026-03-06T03:01:22.757" v="516" actId="14100"/>
          <ac:spMkLst>
            <pc:docMk/>
            <pc:sldMk cId="2006826508" sldId="1746"/>
            <ac:spMk id="27" creationId="{C8E8BC9B-B04C-6C33-9BC4-140C7F86AA60}"/>
          </ac:spMkLst>
        </pc:spChg>
        <pc:spChg chg="mod">
          <ac:chgData name="Vickers, Libby" userId="e250baef-1418-4325-b620-0f9540a0387b" providerId="ADAL" clId="{0E73EC16-7C2F-468E-8339-3379F614CA86}" dt="2026-03-06T03:01:32.143" v="517"/>
          <ac:spMkLst>
            <pc:docMk/>
            <pc:sldMk cId="2006826508" sldId="1746"/>
            <ac:spMk id="32" creationId="{87254631-2DD7-51CE-BBD4-792F0F2DB211}"/>
          </ac:spMkLst>
        </pc:spChg>
        <pc:spChg chg="mod">
          <ac:chgData name="Vickers, Libby" userId="e250baef-1418-4325-b620-0f9540a0387b" providerId="ADAL" clId="{0E73EC16-7C2F-468E-8339-3379F614CA86}" dt="2026-03-06T03:01:32.143" v="517"/>
          <ac:spMkLst>
            <pc:docMk/>
            <pc:sldMk cId="2006826508" sldId="1746"/>
            <ac:spMk id="34" creationId="{933AF37E-A599-EE81-218A-B3957F150CB7}"/>
          </ac:spMkLst>
        </pc:spChg>
        <pc:grpChg chg="add mod">
          <ac:chgData name="Vickers, Libby" userId="e250baef-1418-4325-b620-0f9540a0387b" providerId="ADAL" clId="{0E73EC16-7C2F-468E-8339-3379F614CA86}" dt="2026-03-20T16:34:50.452" v="797" actId="164"/>
          <ac:grpSpMkLst>
            <pc:docMk/>
            <pc:sldMk cId="2006826508" sldId="1746"/>
            <ac:grpSpMk id="5" creationId="{7AD24FD2-B139-A612-A5BE-BC21DF2E743C}"/>
          </ac:grpSpMkLst>
        </pc:grpChg>
        <pc:grpChg chg="add mod">
          <ac:chgData name="Vickers, Libby" userId="e250baef-1418-4325-b620-0f9540a0387b" providerId="ADAL" clId="{0E73EC16-7C2F-468E-8339-3379F614CA86}" dt="2026-03-20T16:35:01.236" v="799" actId="1076"/>
          <ac:grpSpMkLst>
            <pc:docMk/>
            <pc:sldMk cId="2006826508" sldId="1746"/>
            <ac:grpSpMk id="7" creationId="{81FFBA70-7AA5-A5E6-69E1-906F2E0A11A0}"/>
          </ac:grpSpMkLst>
        </pc:grpChg>
        <pc:grpChg chg="mod">
          <ac:chgData name="Vickers, Libby" userId="e250baef-1418-4325-b620-0f9540a0387b" providerId="ADAL" clId="{0E73EC16-7C2F-468E-8339-3379F614CA86}" dt="2026-03-06T03:01:32.143" v="517"/>
          <ac:grpSpMkLst>
            <pc:docMk/>
            <pc:sldMk cId="2006826508" sldId="1746"/>
            <ac:grpSpMk id="8" creationId="{0B40E078-1389-C82C-0EF9-888535C6AF90}"/>
          </ac:grpSpMkLst>
        </pc:grpChg>
        <pc:grpChg chg="mod">
          <ac:chgData name="Vickers, Libby" userId="e250baef-1418-4325-b620-0f9540a0387b" providerId="ADAL" clId="{0E73EC16-7C2F-468E-8339-3379F614CA86}" dt="2026-03-06T03:01:32.143" v="517"/>
          <ac:grpSpMkLst>
            <pc:docMk/>
            <pc:sldMk cId="2006826508" sldId="1746"/>
            <ac:grpSpMk id="23" creationId="{27B9DDA5-57D6-EB5C-99B8-2C8D5F3822CB}"/>
          </ac:grpSpMkLst>
        </pc:grpChg>
        <pc:grpChg chg="mod">
          <ac:chgData name="Vickers, Libby" userId="e250baef-1418-4325-b620-0f9540a0387b" providerId="ADAL" clId="{0E73EC16-7C2F-468E-8339-3379F614CA86}" dt="2026-03-06T03:01:32.143" v="517"/>
          <ac:grpSpMkLst>
            <pc:docMk/>
            <pc:sldMk cId="2006826508" sldId="1746"/>
            <ac:grpSpMk id="30" creationId="{EAAB6DC0-EBAA-1DD2-2803-CB549EB74295}"/>
          </ac:grpSpMkLst>
        </pc:grpChg>
        <pc:picChg chg="add mod">
          <ac:chgData name="Vickers, Libby" userId="e250baef-1418-4325-b620-0f9540a0387b" providerId="ADAL" clId="{0E73EC16-7C2F-468E-8339-3379F614CA86}" dt="2026-03-06T14:24:19.879" v="580" actId="1076"/>
          <ac:picMkLst>
            <pc:docMk/>
            <pc:sldMk cId="2006826508" sldId="1746"/>
            <ac:picMk id="2" creationId="{075DA159-D8F7-8107-0E64-B6736BBE4C58}"/>
          </ac:picMkLst>
        </pc:picChg>
        <pc:picChg chg="add mod">
          <ac:chgData name="Vickers, Libby" userId="e250baef-1418-4325-b620-0f9540a0387b" providerId="ADAL" clId="{0E73EC16-7C2F-468E-8339-3379F614CA86}" dt="2026-03-20T16:34:50.452" v="797" actId="164"/>
          <ac:picMkLst>
            <pc:docMk/>
            <pc:sldMk cId="2006826508" sldId="1746"/>
            <ac:picMk id="3" creationId="{4937CABA-5018-B727-BDFD-6D053AA24CF2}"/>
          </ac:picMkLst>
        </pc:picChg>
        <pc:picChg chg="mod">
          <ac:chgData name="Vickers, Libby" userId="e250baef-1418-4325-b620-0f9540a0387b" providerId="ADAL" clId="{0E73EC16-7C2F-468E-8339-3379F614CA86}" dt="2026-03-06T03:01:32.143" v="517"/>
          <ac:picMkLst>
            <pc:docMk/>
            <pc:sldMk cId="2006826508" sldId="1746"/>
            <ac:picMk id="13" creationId="{30E0C12D-803F-0F5E-FA6C-B58F9C9DC1E2}"/>
          </ac:picMkLst>
        </pc:picChg>
        <pc:picChg chg="mod">
          <ac:chgData name="Vickers, Libby" userId="e250baef-1418-4325-b620-0f9540a0387b" providerId="ADAL" clId="{0E73EC16-7C2F-468E-8339-3379F614CA86}" dt="2026-03-06T03:01:32.143" v="517"/>
          <ac:picMkLst>
            <pc:docMk/>
            <pc:sldMk cId="2006826508" sldId="1746"/>
            <ac:picMk id="25" creationId="{B2974C0A-A281-355A-7228-A8ABAFEF1C90}"/>
          </ac:picMkLst>
        </pc:picChg>
        <pc:picChg chg="mod">
          <ac:chgData name="Vickers, Libby" userId="e250baef-1418-4325-b620-0f9540a0387b" providerId="ADAL" clId="{0E73EC16-7C2F-468E-8339-3379F614CA86}" dt="2026-03-06T03:01:32.143" v="517"/>
          <ac:picMkLst>
            <pc:docMk/>
            <pc:sldMk cId="2006826508" sldId="1746"/>
            <ac:picMk id="26" creationId="{C4E22725-2FF3-87FD-3894-22A4DDA1436A}"/>
          </ac:picMkLst>
        </pc:picChg>
        <pc:picChg chg="mod">
          <ac:chgData name="Vickers, Libby" userId="e250baef-1418-4325-b620-0f9540a0387b" providerId="ADAL" clId="{0E73EC16-7C2F-468E-8339-3379F614CA86}" dt="2026-03-06T03:01:32.143" v="517"/>
          <ac:picMkLst>
            <pc:docMk/>
            <pc:sldMk cId="2006826508" sldId="1746"/>
            <ac:picMk id="33" creationId="{8F4BF63B-F788-42FE-D4F2-244122AAF3E4}"/>
          </ac:picMkLst>
        </pc:picChg>
      </pc:sldChg>
      <pc:sldChg chg="addSp delSp modSp mod delAnim modAnim modNotesTx">
        <pc:chgData name="Vickers, Libby" userId="e250baef-1418-4325-b620-0f9540a0387b" providerId="ADAL" clId="{0E73EC16-7C2F-468E-8339-3379F614CA86}" dt="2026-03-24T12:41:36.800" v="1345" actId="20577"/>
        <pc:sldMkLst>
          <pc:docMk/>
          <pc:sldMk cId="1889907074" sldId="1747"/>
        </pc:sldMkLst>
        <pc:spChg chg="add del mod">
          <ac:chgData name="Vickers, Libby" userId="e250baef-1418-4325-b620-0f9540a0387b" providerId="ADAL" clId="{0E73EC16-7C2F-468E-8339-3379F614CA86}" dt="2026-03-24T12:39:28.562" v="1275" actId="478"/>
          <ac:spMkLst>
            <pc:docMk/>
            <pc:sldMk cId="1889907074" sldId="1747"/>
            <ac:spMk id="2" creationId="{F7A6EF85-FC83-8832-B94A-0C8BADDCB752}"/>
          </ac:spMkLst>
        </pc:spChg>
        <pc:spChg chg="add del mod">
          <ac:chgData name="Vickers, Libby" userId="e250baef-1418-4325-b620-0f9540a0387b" providerId="ADAL" clId="{0E73EC16-7C2F-468E-8339-3379F614CA86}" dt="2026-03-24T12:40:19.856" v="1283" actId="478"/>
          <ac:spMkLst>
            <pc:docMk/>
            <pc:sldMk cId="1889907074" sldId="1747"/>
            <ac:spMk id="3" creationId="{74816F6D-A1F4-72C3-E36C-12C5F91A60AE}"/>
          </ac:spMkLst>
        </pc:spChg>
        <pc:grpChg chg="topLvl">
          <ac:chgData name="Vickers, Libby" userId="e250baef-1418-4325-b620-0f9540a0387b" providerId="ADAL" clId="{0E73EC16-7C2F-468E-8339-3379F614CA86}" dt="2026-03-05T18:46:09.304" v="25" actId="478"/>
          <ac:grpSpMkLst>
            <pc:docMk/>
            <pc:sldMk cId="1889907074" sldId="1747"/>
            <ac:grpSpMk id="4" creationId="{AD2D1B56-7DDC-EB2D-B808-EEA0B435657B}"/>
          </ac:grpSpMkLst>
        </pc:grpChg>
        <pc:picChg chg="mod">
          <ac:chgData name="Vickers, Libby" userId="e250baef-1418-4325-b620-0f9540a0387b" providerId="ADAL" clId="{0E73EC16-7C2F-468E-8339-3379F614CA86}" dt="2026-03-24T12:39:15.479" v="1273" actId="1076"/>
          <ac:picMkLst>
            <pc:docMk/>
            <pc:sldMk cId="1889907074" sldId="1747"/>
            <ac:picMk id="5" creationId="{922BE72A-579D-3DC4-AC83-7965869543C7}"/>
          </ac:picMkLst>
        </pc:picChg>
      </pc:sldChg>
      <pc:sldChg chg="delSp mod">
        <pc:chgData name="Vickers, Libby" userId="e250baef-1418-4325-b620-0f9540a0387b" providerId="ADAL" clId="{0E73EC16-7C2F-468E-8339-3379F614CA86}" dt="2026-03-05T18:46:15.091" v="26" actId="478"/>
        <pc:sldMkLst>
          <pc:docMk/>
          <pc:sldMk cId="3391614327" sldId="1748"/>
        </pc:sldMkLst>
        <pc:grpChg chg="topLvl">
          <ac:chgData name="Vickers, Libby" userId="e250baef-1418-4325-b620-0f9540a0387b" providerId="ADAL" clId="{0E73EC16-7C2F-468E-8339-3379F614CA86}" dt="2026-03-05T18:46:15.091" v="26" actId="478"/>
          <ac:grpSpMkLst>
            <pc:docMk/>
            <pc:sldMk cId="3391614327" sldId="1748"/>
            <ac:grpSpMk id="4" creationId="{FA37426E-35F6-0DC9-556D-63C15AFE097B}"/>
          </ac:grpSpMkLst>
        </pc:grpChg>
      </pc:sldChg>
      <pc:sldChg chg="delSp mod">
        <pc:chgData name="Vickers, Libby" userId="e250baef-1418-4325-b620-0f9540a0387b" providerId="ADAL" clId="{0E73EC16-7C2F-468E-8339-3379F614CA86}" dt="2026-03-05T18:46:22.258" v="27" actId="478"/>
        <pc:sldMkLst>
          <pc:docMk/>
          <pc:sldMk cId="3982105416" sldId="1749"/>
        </pc:sldMkLst>
        <pc:grpChg chg="topLvl">
          <ac:chgData name="Vickers, Libby" userId="e250baef-1418-4325-b620-0f9540a0387b" providerId="ADAL" clId="{0E73EC16-7C2F-468E-8339-3379F614CA86}" dt="2026-03-05T18:46:22.258" v="27" actId="478"/>
          <ac:grpSpMkLst>
            <pc:docMk/>
            <pc:sldMk cId="3982105416" sldId="1749"/>
            <ac:grpSpMk id="4" creationId="{4853B066-DB1A-4EC3-8BB1-543F2B88CE33}"/>
          </ac:grpSpMkLst>
        </pc:grpChg>
      </pc:sldChg>
      <pc:sldChg chg="delSp modSp mod delAnim modNotesTx">
        <pc:chgData name="Vickers, Libby" userId="e250baef-1418-4325-b620-0f9540a0387b" providerId="ADAL" clId="{0E73EC16-7C2F-468E-8339-3379F614CA86}" dt="2026-03-24T12:42:23.136" v="1349" actId="20577"/>
        <pc:sldMkLst>
          <pc:docMk/>
          <pc:sldMk cId="1405589956" sldId="1750"/>
        </pc:sldMkLst>
        <pc:spChg chg="mod">
          <ac:chgData name="Vickers, Libby" userId="e250baef-1418-4325-b620-0f9540a0387b" providerId="ADAL" clId="{0E73EC16-7C2F-468E-8339-3379F614CA86}" dt="2026-03-06T03:00:33.274" v="511" actId="1076"/>
          <ac:spMkLst>
            <pc:docMk/>
            <pc:sldMk cId="1405589956" sldId="1750"/>
            <ac:spMk id="8" creationId="{C81A6461-E22E-423D-350E-8AD1084CC1E6}"/>
          </ac:spMkLst>
        </pc:spChg>
        <pc:grpChg chg="topLvl">
          <ac:chgData name="Vickers, Libby" userId="e250baef-1418-4325-b620-0f9540a0387b" providerId="ADAL" clId="{0E73EC16-7C2F-468E-8339-3379F614CA86}" dt="2026-03-05T18:46:34.575" v="29" actId="478"/>
          <ac:grpSpMkLst>
            <pc:docMk/>
            <pc:sldMk cId="1405589956" sldId="1750"/>
            <ac:grpSpMk id="9" creationId="{52E42158-FE39-46BD-A6E7-5670A496E44D}"/>
          </ac:grpSpMkLst>
        </pc:grpChg>
      </pc:sldChg>
      <pc:sldChg chg="addSp delSp modSp mod">
        <pc:chgData name="Vickers, Libby" userId="e250baef-1418-4325-b620-0f9540a0387b" providerId="ADAL" clId="{0E73EC16-7C2F-468E-8339-3379F614CA86}" dt="2026-03-24T12:46:02.399" v="1413" actId="1076"/>
        <pc:sldMkLst>
          <pc:docMk/>
          <pc:sldMk cId="2933507217" sldId="1754"/>
        </pc:sldMkLst>
        <pc:picChg chg="add mod">
          <ac:chgData name="Vickers, Libby" userId="e250baef-1418-4325-b620-0f9540a0387b" providerId="ADAL" clId="{0E73EC16-7C2F-468E-8339-3379F614CA86}" dt="2026-03-24T12:46:02.399" v="1413" actId="1076"/>
          <ac:picMkLst>
            <pc:docMk/>
            <pc:sldMk cId="2933507217" sldId="1754"/>
            <ac:picMk id="3" creationId="{E6186A28-C2D7-1B1C-EFAE-C85F694A347B}"/>
          </ac:picMkLst>
        </pc:picChg>
        <pc:picChg chg="del">
          <ac:chgData name="Vickers, Libby" userId="e250baef-1418-4325-b620-0f9540a0387b" providerId="ADAL" clId="{0E73EC16-7C2F-468E-8339-3379F614CA86}" dt="2026-03-24T12:45:46.300" v="1407" actId="478"/>
          <ac:picMkLst>
            <pc:docMk/>
            <pc:sldMk cId="2933507217" sldId="1754"/>
            <ac:picMk id="7" creationId="{E0F064CB-40A8-3A62-6281-D9F9E3581CDC}"/>
          </ac:picMkLst>
        </pc:picChg>
      </pc:sldChg>
      <pc:sldChg chg="addSp delSp modSp mod modAnim modNotesTx">
        <pc:chgData name="Vickers, Libby" userId="e250baef-1418-4325-b620-0f9540a0387b" providerId="ADAL" clId="{0E73EC16-7C2F-468E-8339-3379F614CA86}" dt="2026-03-24T12:56:11.341" v="1434" actId="1076"/>
        <pc:sldMkLst>
          <pc:docMk/>
          <pc:sldMk cId="2644644165" sldId="1756"/>
        </pc:sldMkLst>
        <pc:spChg chg="mod">
          <ac:chgData name="Vickers, Libby" userId="e250baef-1418-4325-b620-0f9540a0387b" providerId="ADAL" clId="{0E73EC16-7C2F-468E-8339-3379F614CA86}" dt="2026-03-06T03:03:41.699" v="527"/>
          <ac:spMkLst>
            <pc:docMk/>
            <pc:sldMk cId="2644644165" sldId="1756"/>
            <ac:spMk id="3" creationId="{D02B4766-6949-9C09-62BA-A6CDE9C784B6}"/>
          </ac:spMkLst>
        </pc:spChg>
        <pc:spChg chg="add mod">
          <ac:chgData name="Vickers, Libby" userId="e250baef-1418-4325-b620-0f9540a0387b" providerId="ADAL" clId="{0E73EC16-7C2F-468E-8339-3379F614CA86}" dt="2026-03-24T12:56:01.048" v="1432" actId="1076"/>
          <ac:spMkLst>
            <pc:docMk/>
            <pc:sldMk cId="2644644165" sldId="1756"/>
            <ac:spMk id="5" creationId="{FAB8367C-6C5D-7564-48F8-77DAC907F8E3}"/>
          </ac:spMkLst>
        </pc:spChg>
        <pc:spChg chg="add mod">
          <ac:chgData name="Vickers, Libby" userId="e250baef-1418-4325-b620-0f9540a0387b" providerId="ADAL" clId="{0E73EC16-7C2F-468E-8339-3379F614CA86}" dt="2026-03-24T12:56:11.341" v="1434" actId="1076"/>
          <ac:spMkLst>
            <pc:docMk/>
            <pc:sldMk cId="2644644165" sldId="1756"/>
            <ac:spMk id="8" creationId="{24C597FF-E478-2673-3FD5-D0C65EB70FCB}"/>
          </ac:spMkLst>
        </pc:spChg>
        <pc:spChg chg="mod">
          <ac:chgData name="Vickers, Libby" userId="e250baef-1418-4325-b620-0f9540a0387b" providerId="ADAL" clId="{0E73EC16-7C2F-468E-8339-3379F614CA86}" dt="2026-03-06T03:03:41.699" v="527"/>
          <ac:spMkLst>
            <pc:docMk/>
            <pc:sldMk cId="2644644165" sldId="1756"/>
            <ac:spMk id="23" creationId="{B14F0082-BFE9-AF05-C386-B9C3AE2D1D5D}"/>
          </ac:spMkLst>
        </pc:spChg>
        <pc:spChg chg="mod">
          <ac:chgData name="Vickers, Libby" userId="e250baef-1418-4325-b620-0f9540a0387b" providerId="ADAL" clId="{0E73EC16-7C2F-468E-8339-3379F614CA86}" dt="2026-03-06T03:03:41.699" v="527"/>
          <ac:spMkLst>
            <pc:docMk/>
            <pc:sldMk cId="2644644165" sldId="1756"/>
            <ac:spMk id="25" creationId="{1C42C96F-21B8-D0E2-1886-01EF99702F90}"/>
          </ac:spMkLst>
        </pc:spChg>
        <pc:grpChg chg="ord">
          <ac:chgData name="Vickers, Libby" userId="e250baef-1418-4325-b620-0f9540a0387b" providerId="ADAL" clId="{0E73EC16-7C2F-468E-8339-3379F614CA86}" dt="2026-03-06T03:03:53.560" v="529" actId="167"/>
          <ac:grpSpMkLst>
            <pc:docMk/>
            <pc:sldMk cId="2644644165" sldId="1756"/>
            <ac:grpSpMk id="2" creationId="{0A03D10B-7A8D-3252-7877-EDD26A001563}"/>
          </ac:grpSpMkLst>
        </pc:grpChg>
        <pc:grpChg chg="mod">
          <ac:chgData name="Vickers, Libby" userId="e250baef-1418-4325-b620-0f9540a0387b" providerId="ADAL" clId="{0E73EC16-7C2F-468E-8339-3379F614CA86}" dt="2026-03-06T03:03:41.699" v="527"/>
          <ac:grpSpMkLst>
            <pc:docMk/>
            <pc:sldMk cId="2644644165" sldId="1756"/>
            <ac:grpSpMk id="4" creationId="{5B48513D-68BF-3D71-0AFE-26C0EC01DD0C}"/>
          </ac:grpSpMkLst>
        </pc:grpChg>
        <pc:grpChg chg="mod">
          <ac:chgData name="Vickers, Libby" userId="e250baef-1418-4325-b620-0f9540a0387b" providerId="ADAL" clId="{0E73EC16-7C2F-468E-8339-3379F614CA86}" dt="2026-03-06T03:03:41.699" v="527"/>
          <ac:grpSpMkLst>
            <pc:docMk/>
            <pc:sldMk cId="2644644165" sldId="1756"/>
            <ac:grpSpMk id="6" creationId="{6AE3CEF6-9493-0635-5202-B060EF88D391}"/>
          </ac:grpSpMkLst>
        </pc:grpChg>
        <pc:grpChg chg="mod">
          <ac:chgData name="Vickers, Libby" userId="e250baef-1418-4325-b620-0f9540a0387b" providerId="ADAL" clId="{0E73EC16-7C2F-468E-8339-3379F614CA86}" dt="2026-03-06T03:03:41.699" v="527"/>
          <ac:grpSpMkLst>
            <pc:docMk/>
            <pc:sldMk cId="2644644165" sldId="1756"/>
            <ac:grpSpMk id="22" creationId="{7FEFE761-9AB4-AB24-FC64-AD6B57A31AAA}"/>
          </ac:grpSpMkLst>
        </pc:grpChg>
        <pc:picChg chg="mod">
          <ac:chgData name="Vickers, Libby" userId="e250baef-1418-4325-b620-0f9540a0387b" providerId="ADAL" clId="{0E73EC16-7C2F-468E-8339-3379F614CA86}" dt="2026-03-06T03:03:41.699" v="527"/>
          <ac:picMkLst>
            <pc:docMk/>
            <pc:sldMk cId="2644644165" sldId="1756"/>
            <ac:picMk id="7" creationId="{48BAEF93-2683-8A1E-6D5E-CEF445600638}"/>
          </ac:picMkLst>
        </pc:picChg>
        <pc:picChg chg="mod">
          <ac:chgData name="Vickers, Libby" userId="e250baef-1418-4325-b620-0f9540a0387b" providerId="ADAL" clId="{0E73EC16-7C2F-468E-8339-3379F614CA86}" dt="2026-03-06T03:03:41.699" v="527"/>
          <ac:picMkLst>
            <pc:docMk/>
            <pc:sldMk cId="2644644165" sldId="1756"/>
            <ac:picMk id="20" creationId="{26570536-2AA0-554A-257C-E9CBFEB26FE8}"/>
          </ac:picMkLst>
        </pc:picChg>
        <pc:picChg chg="mod">
          <ac:chgData name="Vickers, Libby" userId="e250baef-1418-4325-b620-0f9540a0387b" providerId="ADAL" clId="{0E73EC16-7C2F-468E-8339-3379F614CA86}" dt="2026-03-06T03:03:41.699" v="527"/>
          <ac:picMkLst>
            <pc:docMk/>
            <pc:sldMk cId="2644644165" sldId="1756"/>
            <ac:picMk id="21" creationId="{6103D99F-987E-A4D4-994A-C8F75C6CD28B}"/>
          </ac:picMkLst>
        </pc:picChg>
        <pc:picChg chg="mod">
          <ac:chgData name="Vickers, Libby" userId="e250baef-1418-4325-b620-0f9540a0387b" providerId="ADAL" clId="{0E73EC16-7C2F-468E-8339-3379F614CA86}" dt="2026-03-06T03:03:41.699" v="527"/>
          <ac:picMkLst>
            <pc:docMk/>
            <pc:sldMk cId="2644644165" sldId="1756"/>
            <ac:picMk id="24" creationId="{DA421F36-985F-5D0B-3063-404770B0DD8B}"/>
          </ac:picMkLst>
        </pc:picChg>
        <pc:picChg chg="mod">
          <ac:chgData name="Vickers, Libby" userId="e250baef-1418-4325-b620-0f9540a0387b" providerId="ADAL" clId="{0E73EC16-7C2F-468E-8339-3379F614CA86}" dt="2026-03-05T20:54:46.231" v="134" actId="14861"/>
          <ac:picMkLst>
            <pc:docMk/>
            <pc:sldMk cId="2644644165" sldId="1756"/>
            <ac:picMk id="42" creationId="{E683C223-B167-FC04-D8A9-2F57B2763931}"/>
          </ac:picMkLst>
        </pc:picChg>
      </pc:sldChg>
      <pc:sldChg chg="addSp delSp modSp mod delAnim modAnim">
        <pc:chgData name="Vickers, Libby" userId="e250baef-1418-4325-b620-0f9540a0387b" providerId="ADAL" clId="{0E73EC16-7C2F-468E-8339-3379F614CA86}" dt="2026-03-05T20:55:16.738" v="135" actId="164"/>
        <pc:sldMkLst>
          <pc:docMk/>
          <pc:sldMk cId="2001561765" sldId="1757"/>
        </pc:sldMkLst>
        <pc:spChg chg="mod">
          <ac:chgData name="Vickers, Libby" userId="e250baef-1418-4325-b620-0f9540a0387b" providerId="ADAL" clId="{0E73EC16-7C2F-468E-8339-3379F614CA86}" dt="2026-03-05T20:47:36.708" v="116"/>
          <ac:spMkLst>
            <pc:docMk/>
            <pc:sldMk cId="2001561765" sldId="1757"/>
            <ac:spMk id="9" creationId="{F3DE9AA5-6FA1-DDBA-0A2E-81FF5134DD5D}"/>
          </ac:spMkLst>
        </pc:spChg>
        <pc:spChg chg="mod">
          <ac:chgData name="Vickers, Libby" userId="e250baef-1418-4325-b620-0f9540a0387b" providerId="ADAL" clId="{0E73EC16-7C2F-468E-8339-3379F614CA86}" dt="2026-03-05T20:47:36.708" v="116"/>
          <ac:spMkLst>
            <pc:docMk/>
            <pc:sldMk cId="2001561765" sldId="1757"/>
            <ac:spMk id="11" creationId="{7B5EEC34-B1DB-87F4-A091-16332560F5BD}"/>
          </ac:spMkLst>
        </pc:spChg>
        <pc:spChg chg="mod ord">
          <ac:chgData name="Vickers, Libby" userId="e250baef-1418-4325-b620-0f9540a0387b" providerId="ADAL" clId="{0E73EC16-7C2F-468E-8339-3379F614CA86}" dt="2026-03-05T20:55:16.738" v="135" actId="164"/>
          <ac:spMkLst>
            <pc:docMk/>
            <pc:sldMk cId="2001561765" sldId="1757"/>
            <ac:spMk id="28" creationId="{6666DFAE-77FF-5CA0-15BC-80BCE8486895}"/>
          </ac:spMkLst>
        </pc:spChg>
        <pc:grpChg chg="add mod ord">
          <ac:chgData name="Vickers, Libby" userId="e250baef-1418-4325-b620-0f9540a0387b" providerId="ADAL" clId="{0E73EC16-7C2F-468E-8339-3379F614CA86}" dt="2026-03-05T20:55:16.738" v="135" actId="164"/>
          <ac:grpSpMkLst>
            <pc:docMk/>
            <pc:sldMk cId="2001561765" sldId="1757"/>
            <ac:grpSpMk id="2" creationId="{9B95552E-9BDA-92C3-25DE-21FCEE0DEC65}"/>
          </ac:grpSpMkLst>
        </pc:grpChg>
        <pc:grpChg chg="mod">
          <ac:chgData name="Vickers, Libby" userId="e250baef-1418-4325-b620-0f9540a0387b" providerId="ADAL" clId="{0E73EC16-7C2F-468E-8339-3379F614CA86}" dt="2026-03-05T20:47:36.708" v="116"/>
          <ac:grpSpMkLst>
            <pc:docMk/>
            <pc:sldMk cId="2001561765" sldId="1757"/>
            <ac:grpSpMk id="3" creationId="{11B710E4-6D4B-A388-6CD0-4A6148D5CC1E}"/>
          </ac:grpSpMkLst>
        </pc:grpChg>
        <pc:grpChg chg="mod">
          <ac:chgData name="Vickers, Libby" userId="e250baef-1418-4325-b620-0f9540a0387b" providerId="ADAL" clId="{0E73EC16-7C2F-468E-8339-3379F614CA86}" dt="2026-03-05T20:47:36.708" v="116"/>
          <ac:grpSpMkLst>
            <pc:docMk/>
            <pc:sldMk cId="2001561765" sldId="1757"/>
            <ac:grpSpMk id="5" creationId="{E186CD77-E29D-4EFB-DF8B-DCC29D33EA01}"/>
          </ac:grpSpMkLst>
        </pc:grpChg>
        <pc:grpChg chg="mod">
          <ac:chgData name="Vickers, Libby" userId="e250baef-1418-4325-b620-0f9540a0387b" providerId="ADAL" clId="{0E73EC16-7C2F-468E-8339-3379F614CA86}" dt="2026-03-05T20:47:36.708" v="116"/>
          <ac:grpSpMkLst>
            <pc:docMk/>
            <pc:sldMk cId="2001561765" sldId="1757"/>
            <ac:grpSpMk id="8" creationId="{20164787-7B72-E20B-63D1-D53974FE0AF1}"/>
          </ac:grpSpMkLst>
        </pc:grpChg>
        <pc:grpChg chg="add mod">
          <ac:chgData name="Vickers, Libby" userId="e250baef-1418-4325-b620-0f9540a0387b" providerId="ADAL" clId="{0E73EC16-7C2F-468E-8339-3379F614CA86}" dt="2026-03-05T20:55:16.738" v="135" actId="164"/>
          <ac:grpSpMkLst>
            <pc:docMk/>
            <pc:sldMk cId="2001561765" sldId="1757"/>
            <ac:grpSpMk id="14" creationId="{E0A244AF-0CA0-78FF-4959-4FD659DF68B7}"/>
          </ac:grpSpMkLst>
        </pc:grpChg>
        <pc:picChg chg="mod">
          <ac:chgData name="Vickers, Libby" userId="e250baef-1418-4325-b620-0f9540a0387b" providerId="ADAL" clId="{0E73EC16-7C2F-468E-8339-3379F614CA86}" dt="2026-03-05T20:47:36.708" v="116"/>
          <ac:picMkLst>
            <pc:docMk/>
            <pc:sldMk cId="2001561765" sldId="1757"/>
            <ac:picMk id="4" creationId="{C8366BCD-452E-14B4-F9BE-506B2B82878B}"/>
          </ac:picMkLst>
        </pc:picChg>
        <pc:picChg chg="mod">
          <ac:chgData name="Vickers, Libby" userId="e250baef-1418-4325-b620-0f9540a0387b" providerId="ADAL" clId="{0E73EC16-7C2F-468E-8339-3379F614CA86}" dt="2026-03-05T20:47:36.708" v="116"/>
          <ac:picMkLst>
            <pc:docMk/>
            <pc:sldMk cId="2001561765" sldId="1757"/>
            <ac:picMk id="6" creationId="{FC2C0A0B-F53F-0578-6D72-51CDD1665A2B}"/>
          </ac:picMkLst>
        </pc:picChg>
        <pc:picChg chg="mod">
          <ac:chgData name="Vickers, Libby" userId="e250baef-1418-4325-b620-0f9540a0387b" providerId="ADAL" clId="{0E73EC16-7C2F-468E-8339-3379F614CA86}" dt="2026-03-05T20:47:36.708" v="116"/>
          <ac:picMkLst>
            <pc:docMk/>
            <pc:sldMk cId="2001561765" sldId="1757"/>
            <ac:picMk id="7" creationId="{55A81A7B-6F32-5D34-F11D-D0EE353B8D5C}"/>
          </ac:picMkLst>
        </pc:picChg>
        <pc:picChg chg="mod">
          <ac:chgData name="Vickers, Libby" userId="e250baef-1418-4325-b620-0f9540a0387b" providerId="ADAL" clId="{0E73EC16-7C2F-468E-8339-3379F614CA86}" dt="2026-03-05T20:47:36.708" v="116"/>
          <ac:picMkLst>
            <pc:docMk/>
            <pc:sldMk cId="2001561765" sldId="1757"/>
            <ac:picMk id="10" creationId="{7A2D8F4E-3885-7EFB-2A71-2557A6C9B279}"/>
          </ac:picMkLst>
        </pc:picChg>
        <pc:picChg chg="add mod">
          <ac:chgData name="Vickers, Libby" userId="e250baef-1418-4325-b620-0f9540a0387b" providerId="ADAL" clId="{0E73EC16-7C2F-468E-8339-3379F614CA86}" dt="2026-03-05T20:53:46.689" v="131" actId="1076"/>
          <ac:picMkLst>
            <pc:docMk/>
            <pc:sldMk cId="2001561765" sldId="1757"/>
            <ac:picMk id="13" creationId="{646CBD6B-B9AE-611C-9D32-3E7D5683CD07}"/>
          </ac:picMkLst>
        </pc:picChg>
        <pc:picChg chg="mod">
          <ac:chgData name="Vickers, Libby" userId="e250baef-1418-4325-b620-0f9540a0387b" providerId="ADAL" clId="{0E73EC16-7C2F-468E-8339-3379F614CA86}" dt="2026-03-05T20:47:56.468" v="120" actId="1076"/>
          <ac:picMkLst>
            <pc:docMk/>
            <pc:sldMk cId="2001561765" sldId="1757"/>
            <ac:picMk id="31" creationId="{6AD8827B-F347-2414-C54A-ADD2A9E15190}"/>
          </ac:picMkLst>
        </pc:picChg>
      </pc:sldChg>
      <pc:sldChg chg="addSp delSp modSp mod modNotesTx">
        <pc:chgData name="Vickers, Libby" userId="e250baef-1418-4325-b620-0f9540a0387b" providerId="ADAL" clId="{0E73EC16-7C2F-468E-8339-3379F614CA86}" dt="2026-03-20T16:37:42.104" v="834" actId="20577"/>
        <pc:sldMkLst>
          <pc:docMk/>
          <pc:sldMk cId="2338775331" sldId="1758"/>
        </pc:sldMkLst>
        <pc:spChg chg="mod">
          <ac:chgData name="Vickers, Libby" userId="e250baef-1418-4325-b620-0f9540a0387b" providerId="ADAL" clId="{0E73EC16-7C2F-468E-8339-3379F614CA86}" dt="2026-03-05T21:00:56.792" v="164"/>
          <ac:spMkLst>
            <pc:docMk/>
            <pc:sldMk cId="2338775331" sldId="1758"/>
            <ac:spMk id="4" creationId="{FE1D4B97-81D2-248B-8B13-836D64726141}"/>
          </ac:spMkLst>
        </pc:spChg>
        <pc:spChg chg="mod">
          <ac:chgData name="Vickers, Libby" userId="e250baef-1418-4325-b620-0f9540a0387b" providerId="ADAL" clId="{0E73EC16-7C2F-468E-8339-3379F614CA86}" dt="2026-03-05T21:00:56.792" v="164"/>
          <ac:spMkLst>
            <pc:docMk/>
            <pc:sldMk cId="2338775331" sldId="1758"/>
            <ac:spMk id="25" creationId="{947DE117-78B3-0691-1967-B8ADCE5E2CA6}"/>
          </ac:spMkLst>
        </pc:spChg>
        <pc:spChg chg="mod">
          <ac:chgData name="Vickers, Libby" userId="e250baef-1418-4325-b620-0f9540a0387b" providerId="ADAL" clId="{0E73EC16-7C2F-468E-8339-3379F614CA86}" dt="2026-03-05T21:00:56.792" v="164"/>
          <ac:spMkLst>
            <pc:docMk/>
            <pc:sldMk cId="2338775331" sldId="1758"/>
            <ac:spMk id="27" creationId="{D78F9387-B5AF-D6BC-1C38-08D08F532721}"/>
          </ac:spMkLst>
        </pc:spChg>
        <pc:grpChg chg="ord">
          <ac:chgData name="Vickers, Libby" userId="e250baef-1418-4325-b620-0f9540a0387b" providerId="ADAL" clId="{0E73EC16-7C2F-468E-8339-3379F614CA86}" dt="2026-03-05T21:01:06.911" v="165" actId="167"/>
          <ac:grpSpMkLst>
            <pc:docMk/>
            <pc:sldMk cId="2338775331" sldId="1758"/>
            <ac:grpSpMk id="3" creationId="{747E32BA-9A1D-106C-E77D-ABA05C3DF61A}"/>
          </ac:grpSpMkLst>
        </pc:grpChg>
        <pc:grpChg chg="mod">
          <ac:chgData name="Vickers, Libby" userId="e250baef-1418-4325-b620-0f9540a0387b" providerId="ADAL" clId="{0E73EC16-7C2F-468E-8339-3379F614CA86}" dt="2026-03-05T21:00:56.792" v="164"/>
          <ac:grpSpMkLst>
            <pc:docMk/>
            <pc:sldMk cId="2338775331" sldId="1758"/>
            <ac:grpSpMk id="6" creationId="{8CADB1C4-CE30-4C65-49B5-787A551B7A49}"/>
          </ac:grpSpMkLst>
        </pc:grpChg>
        <pc:grpChg chg="mod">
          <ac:chgData name="Vickers, Libby" userId="e250baef-1418-4325-b620-0f9540a0387b" providerId="ADAL" clId="{0E73EC16-7C2F-468E-8339-3379F614CA86}" dt="2026-03-05T21:00:56.792" v="164"/>
          <ac:grpSpMkLst>
            <pc:docMk/>
            <pc:sldMk cId="2338775331" sldId="1758"/>
            <ac:grpSpMk id="21" creationId="{CB99F7A1-31D7-3B56-B997-C9AE68089DD6}"/>
          </ac:grpSpMkLst>
        </pc:grpChg>
        <pc:grpChg chg="mod">
          <ac:chgData name="Vickers, Libby" userId="e250baef-1418-4325-b620-0f9540a0387b" providerId="ADAL" clId="{0E73EC16-7C2F-468E-8339-3379F614CA86}" dt="2026-03-05T21:00:56.792" v="164"/>
          <ac:grpSpMkLst>
            <pc:docMk/>
            <pc:sldMk cId="2338775331" sldId="1758"/>
            <ac:grpSpMk id="24" creationId="{A28482C6-8857-B08E-AE0D-39E604281A27}"/>
          </ac:grpSpMkLst>
        </pc:grpChg>
        <pc:picChg chg="mod">
          <ac:chgData name="Vickers, Libby" userId="e250baef-1418-4325-b620-0f9540a0387b" providerId="ADAL" clId="{0E73EC16-7C2F-468E-8339-3379F614CA86}" dt="2026-03-05T21:00:56.792" v="164"/>
          <ac:picMkLst>
            <pc:docMk/>
            <pc:sldMk cId="2338775331" sldId="1758"/>
            <ac:picMk id="20" creationId="{0A3246DA-9AAC-DC6F-08EB-4036A5C192F8}"/>
          </ac:picMkLst>
        </pc:picChg>
        <pc:picChg chg="mod">
          <ac:chgData name="Vickers, Libby" userId="e250baef-1418-4325-b620-0f9540a0387b" providerId="ADAL" clId="{0E73EC16-7C2F-468E-8339-3379F614CA86}" dt="2026-03-05T21:00:56.792" v="164"/>
          <ac:picMkLst>
            <pc:docMk/>
            <pc:sldMk cId="2338775331" sldId="1758"/>
            <ac:picMk id="22" creationId="{4A8C5D5A-8A76-ECD2-65AE-0D21DC9EB964}"/>
          </ac:picMkLst>
        </pc:picChg>
        <pc:picChg chg="mod">
          <ac:chgData name="Vickers, Libby" userId="e250baef-1418-4325-b620-0f9540a0387b" providerId="ADAL" clId="{0E73EC16-7C2F-468E-8339-3379F614CA86}" dt="2026-03-05T21:00:56.792" v="164"/>
          <ac:picMkLst>
            <pc:docMk/>
            <pc:sldMk cId="2338775331" sldId="1758"/>
            <ac:picMk id="23" creationId="{CE40961B-E4F3-8381-6D32-B9FA995777F4}"/>
          </ac:picMkLst>
        </pc:picChg>
        <pc:picChg chg="mod">
          <ac:chgData name="Vickers, Libby" userId="e250baef-1418-4325-b620-0f9540a0387b" providerId="ADAL" clId="{0E73EC16-7C2F-468E-8339-3379F614CA86}" dt="2026-03-05T21:00:56.792" v="164"/>
          <ac:picMkLst>
            <pc:docMk/>
            <pc:sldMk cId="2338775331" sldId="1758"/>
            <ac:picMk id="26" creationId="{0C41DDF1-0E4D-4213-7D99-A1FD4A9E50E4}"/>
          </ac:picMkLst>
        </pc:picChg>
        <pc:picChg chg="mod">
          <ac:chgData name="Vickers, Libby" userId="e250baef-1418-4325-b620-0f9540a0387b" providerId="ADAL" clId="{0E73EC16-7C2F-468E-8339-3379F614CA86}" dt="2026-03-05T21:02:33.638" v="171" actId="1076"/>
          <ac:picMkLst>
            <pc:docMk/>
            <pc:sldMk cId="2338775331" sldId="1758"/>
            <ac:picMk id="32" creationId="{B47AD274-D464-CE15-86AC-813A2F7E1795}"/>
          </ac:picMkLst>
        </pc:picChg>
      </pc:sldChg>
      <pc:sldChg chg="addSp delSp modSp mod modAnim modNotesTx">
        <pc:chgData name="Vickers, Libby" userId="e250baef-1418-4325-b620-0f9540a0387b" providerId="ADAL" clId="{0E73EC16-7C2F-468E-8339-3379F614CA86}" dt="2026-03-20T16:39:00.147" v="837" actId="20577"/>
        <pc:sldMkLst>
          <pc:docMk/>
          <pc:sldMk cId="3589458544" sldId="1763"/>
        </pc:sldMkLst>
        <pc:spChg chg="mod">
          <ac:chgData name="Vickers, Libby" userId="e250baef-1418-4325-b620-0f9540a0387b" providerId="ADAL" clId="{0E73EC16-7C2F-468E-8339-3379F614CA86}" dt="2026-03-05T21:02:12.770" v="168"/>
          <ac:spMkLst>
            <pc:docMk/>
            <pc:sldMk cId="3589458544" sldId="1763"/>
            <ac:spMk id="6" creationId="{87531D84-3501-DCB6-F147-09B5FBB57F9D}"/>
          </ac:spMkLst>
        </pc:spChg>
        <pc:spChg chg="mod">
          <ac:chgData name="Vickers, Libby" userId="e250baef-1418-4325-b620-0f9540a0387b" providerId="ADAL" clId="{0E73EC16-7C2F-468E-8339-3379F614CA86}" dt="2026-03-05T21:02:12.770" v="168"/>
          <ac:spMkLst>
            <pc:docMk/>
            <pc:sldMk cId="3589458544" sldId="1763"/>
            <ac:spMk id="23" creationId="{294C88E4-ADF0-E4D1-6D46-E4CCDFBC1483}"/>
          </ac:spMkLst>
        </pc:spChg>
        <pc:spChg chg="mod">
          <ac:chgData name="Vickers, Libby" userId="e250baef-1418-4325-b620-0f9540a0387b" providerId="ADAL" clId="{0E73EC16-7C2F-468E-8339-3379F614CA86}" dt="2026-03-05T21:02:12.770" v="168"/>
          <ac:spMkLst>
            <pc:docMk/>
            <pc:sldMk cId="3589458544" sldId="1763"/>
            <ac:spMk id="25" creationId="{D78798CC-27F6-C0B8-1B13-36D76396404F}"/>
          </ac:spMkLst>
        </pc:spChg>
        <pc:spChg chg="add mod">
          <ac:chgData name="Vickers, Libby" userId="e250baef-1418-4325-b620-0f9540a0387b" providerId="ADAL" clId="{0E73EC16-7C2F-468E-8339-3379F614CA86}" dt="2026-03-05T21:05:44.250" v="182" actId="164"/>
          <ac:spMkLst>
            <pc:docMk/>
            <pc:sldMk cId="3589458544" sldId="1763"/>
            <ac:spMk id="26" creationId="{3C361557-2EEF-5E09-E73E-D52DE0801E02}"/>
          </ac:spMkLst>
        </pc:spChg>
        <pc:grpChg chg="add mod ord">
          <ac:chgData name="Vickers, Libby" userId="e250baef-1418-4325-b620-0f9540a0387b" providerId="ADAL" clId="{0E73EC16-7C2F-468E-8339-3379F614CA86}" dt="2026-03-05T21:02:18.548" v="169" actId="167"/>
          <ac:grpSpMkLst>
            <pc:docMk/>
            <pc:sldMk cId="3589458544" sldId="1763"/>
            <ac:grpSpMk id="4" creationId="{894C2E78-7E08-A413-D49A-2704CE340A0E}"/>
          </ac:grpSpMkLst>
        </pc:grpChg>
        <pc:grpChg chg="mod">
          <ac:chgData name="Vickers, Libby" userId="e250baef-1418-4325-b620-0f9540a0387b" providerId="ADAL" clId="{0E73EC16-7C2F-468E-8339-3379F614CA86}" dt="2026-03-05T21:02:12.770" v="168"/>
          <ac:grpSpMkLst>
            <pc:docMk/>
            <pc:sldMk cId="3589458544" sldId="1763"/>
            <ac:grpSpMk id="16" creationId="{6923166C-FDCE-A8F2-CCF2-51456A599B6D}"/>
          </ac:grpSpMkLst>
        </pc:grpChg>
        <pc:grpChg chg="mod">
          <ac:chgData name="Vickers, Libby" userId="e250baef-1418-4325-b620-0f9540a0387b" providerId="ADAL" clId="{0E73EC16-7C2F-468E-8339-3379F614CA86}" dt="2026-03-05T21:02:12.770" v="168"/>
          <ac:grpSpMkLst>
            <pc:docMk/>
            <pc:sldMk cId="3589458544" sldId="1763"/>
            <ac:grpSpMk id="19" creationId="{59D225E2-D2A9-DDA7-2877-AFA31ABA4036}"/>
          </ac:grpSpMkLst>
        </pc:grpChg>
        <pc:grpChg chg="add mod">
          <ac:chgData name="Vickers, Libby" userId="e250baef-1418-4325-b620-0f9540a0387b" providerId="ADAL" clId="{0E73EC16-7C2F-468E-8339-3379F614CA86}" dt="2026-03-05T21:05:44.250" v="182" actId="164"/>
          <ac:grpSpMkLst>
            <pc:docMk/>
            <pc:sldMk cId="3589458544" sldId="1763"/>
            <ac:grpSpMk id="29" creationId="{43D2A36D-9B80-6397-7985-BEFDDF4F6993}"/>
          </ac:grpSpMkLst>
        </pc:grpChg>
        <pc:grpChg chg="mod">
          <ac:chgData name="Vickers, Libby" userId="e250baef-1418-4325-b620-0f9540a0387b" providerId="ADAL" clId="{0E73EC16-7C2F-468E-8339-3379F614CA86}" dt="2026-03-05T21:05:44.250" v="182" actId="164"/>
          <ac:grpSpMkLst>
            <pc:docMk/>
            <pc:sldMk cId="3589458544" sldId="1763"/>
            <ac:grpSpMk id="38" creationId="{47FB0251-70D0-7739-AA62-56B195BEA698}"/>
          </ac:grpSpMkLst>
        </pc:grpChg>
        <pc:picChg chg="mod">
          <ac:chgData name="Vickers, Libby" userId="e250baef-1418-4325-b620-0f9540a0387b" providerId="ADAL" clId="{0E73EC16-7C2F-468E-8339-3379F614CA86}" dt="2026-03-05T21:02:12.770" v="168"/>
          <ac:picMkLst>
            <pc:docMk/>
            <pc:sldMk cId="3589458544" sldId="1763"/>
            <ac:picMk id="17" creationId="{AF3A8F89-305D-EE67-F54D-B55EE858C00D}"/>
          </ac:picMkLst>
        </pc:picChg>
        <pc:picChg chg="mod">
          <ac:chgData name="Vickers, Libby" userId="e250baef-1418-4325-b620-0f9540a0387b" providerId="ADAL" clId="{0E73EC16-7C2F-468E-8339-3379F614CA86}" dt="2026-03-05T21:02:12.770" v="168"/>
          <ac:picMkLst>
            <pc:docMk/>
            <pc:sldMk cId="3589458544" sldId="1763"/>
            <ac:picMk id="20" creationId="{212EA562-E5CF-EBFD-1F93-3B522FFE82F7}"/>
          </ac:picMkLst>
        </pc:picChg>
        <pc:picChg chg="mod">
          <ac:chgData name="Vickers, Libby" userId="e250baef-1418-4325-b620-0f9540a0387b" providerId="ADAL" clId="{0E73EC16-7C2F-468E-8339-3379F614CA86}" dt="2026-03-05T21:02:12.770" v="168"/>
          <ac:picMkLst>
            <pc:docMk/>
            <pc:sldMk cId="3589458544" sldId="1763"/>
            <ac:picMk id="21" creationId="{012D6453-4418-B062-BE87-5FBA75F42CEB}"/>
          </ac:picMkLst>
        </pc:picChg>
        <pc:picChg chg="mod">
          <ac:chgData name="Vickers, Libby" userId="e250baef-1418-4325-b620-0f9540a0387b" providerId="ADAL" clId="{0E73EC16-7C2F-468E-8339-3379F614CA86}" dt="2026-03-05T21:02:12.770" v="168"/>
          <ac:picMkLst>
            <pc:docMk/>
            <pc:sldMk cId="3589458544" sldId="1763"/>
            <ac:picMk id="24" creationId="{97B86206-5352-94CB-A2F4-99BF977E8236}"/>
          </ac:picMkLst>
        </pc:picChg>
        <pc:picChg chg="add mod">
          <ac:chgData name="Vickers, Libby" userId="e250baef-1418-4325-b620-0f9540a0387b" providerId="ADAL" clId="{0E73EC16-7C2F-468E-8339-3379F614CA86}" dt="2026-03-05T21:05:44.250" v="182" actId="164"/>
          <ac:picMkLst>
            <pc:docMk/>
            <pc:sldMk cId="3589458544" sldId="1763"/>
            <ac:picMk id="28" creationId="{7CE4AAE5-D2AF-98E6-9AC2-E7B1D72D182C}"/>
          </ac:picMkLst>
        </pc:picChg>
        <pc:picChg chg="mod">
          <ac:chgData name="Vickers, Libby" userId="e250baef-1418-4325-b620-0f9540a0387b" providerId="ADAL" clId="{0E73EC16-7C2F-468E-8339-3379F614CA86}" dt="2026-03-05T21:02:25.790" v="170" actId="1076"/>
          <ac:picMkLst>
            <pc:docMk/>
            <pc:sldMk cId="3589458544" sldId="1763"/>
            <ac:picMk id="30" creationId="{DB40DBF6-6175-E434-9C98-B5EBD4AF074E}"/>
          </ac:picMkLst>
        </pc:picChg>
      </pc:sldChg>
      <pc:sldChg chg="addSp delSp modSp mod modAnim">
        <pc:chgData name="Vickers, Libby" userId="e250baef-1418-4325-b620-0f9540a0387b" providerId="ADAL" clId="{0E73EC16-7C2F-468E-8339-3379F614CA86}" dt="2026-03-06T03:05:44.637" v="536"/>
        <pc:sldMkLst>
          <pc:docMk/>
          <pc:sldMk cId="1489990424" sldId="1765"/>
        </pc:sldMkLst>
        <pc:spChg chg="mod">
          <ac:chgData name="Vickers, Libby" userId="e250baef-1418-4325-b620-0f9540a0387b" providerId="ADAL" clId="{0E73EC16-7C2F-468E-8339-3379F614CA86}" dt="2026-03-05T21:21:55.311" v="184"/>
          <ac:spMkLst>
            <pc:docMk/>
            <pc:sldMk cId="1489990424" sldId="1765"/>
            <ac:spMk id="3" creationId="{8D4E25A9-11F2-9014-231B-FA68A3D20D51}"/>
          </ac:spMkLst>
        </pc:spChg>
        <pc:spChg chg="mod">
          <ac:chgData name="Vickers, Libby" userId="e250baef-1418-4325-b620-0f9540a0387b" providerId="ADAL" clId="{0E73EC16-7C2F-468E-8339-3379F614CA86}" dt="2026-03-05T21:21:55.311" v="184"/>
          <ac:spMkLst>
            <pc:docMk/>
            <pc:sldMk cId="1489990424" sldId="1765"/>
            <ac:spMk id="11" creationId="{3261A473-B08A-E9FB-7A9A-D57E867842DE}"/>
          </ac:spMkLst>
        </pc:spChg>
        <pc:spChg chg="mod">
          <ac:chgData name="Vickers, Libby" userId="e250baef-1418-4325-b620-0f9540a0387b" providerId="ADAL" clId="{0E73EC16-7C2F-468E-8339-3379F614CA86}" dt="2026-03-05T21:21:55.311" v="184"/>
          <ac:spMkLst>
            <pc:docMk/>
            <pc:sldMk cId="1489990424" sldId="1765"/>
            <ac:spMk id="13" creationId="{122B49BD-F396-BD90-B356-D3C1CD3F7FBB}"/>
          </ac:spMkLst>
        </pc:spChg>
        <pc:spChg chg="add mod">
          <ac:chgData name="Vickers, Libby" userId="e250baef-1418-4325-b620-0f9540a0387b" providerId="ADAL" clId="{0E73EC16-7C2F-468E-8339-3379F614CA86}" dt="2026-03-06T02:41:44.157" v="331" actId="164"/>
          <ac:spMkLst>
            <pc:docMk/>
            <pc:sldMk cId="1489990424" sldId="1765"/>
            <ac:spMk id="14" creationId="{EE534A02-9E41-6662-4966-3DF43BD6EFC5}"/>
          </ac:spMkLst>
        </pc:spChg>
        <pc:spChg chg="add mod">
          <ac:chgData name="Vickers, Libby" userId="e250baef-1418-4325-b620-0f9540a0387b" providerId="ADAL" clId="{0E73EC16-7C2F-468E-8339-3379F614CA86}" dt="2026-03-06T02:41:44.157" v="331" actId="164"/>
          <ac:spMkLst>
            <pc:docMk/>
            <pc:sldMk cId="1489990424" sldId="1765"/>
            <ac:spMk id="15" creationId="{32813468-ECE4-43AA-683C-EDAF81BBCA26}"/>
          </ac:spMkLst>
        </pc:spChg>
        <pc:spChg chg="ord">
          <ac:chgData name="Vickers, Libby" userId="e250baef-1418-4325-b620-0f9540a0387b" providerId="ADAL" clId="{0E73EC16-7C2F-468E-8339-3379F614CA86}" dt="2026-03-05T21:22:14.122" v="187" actId="167"/>
          <ac:spMkLst>
            <pc:docMk/>
            <pc:sldMk cId="1489990424" sldId="1765"/>
            <ac:spMk id="32" creationId="{A876AE00-3E57-2972-09A9-7190B93CD30B}"/>
          </ac:spMkLst>
        </pc:spChg>
        <pc:grpChg chg="add mod ord">
          <ac:chgData name="Vickers, Libby" userId="e250baef-1418-4325-b620-0f9540a0387b" providerId="ADAL" clId="{0E73EC16-7C2F-468E-8339-3379F614CA86}" dt="2026-03-06T02:46:49.498" v="339" actId="1076"/>
          <ac:grpSpMkLst>
            <pc:docMk/>
            <pc:sldMk cId="1489990424" sldId="1765"/>
            <ac:grpSpMk id="2" creationId="{85D13F21-A51C-3491-0D0C-ADC9517DC4A5}"/>
          </ac:grpSpMkLst>
        </pc:grpChg>
        <pc:grpChg chg="mod">
          <ac:chgData name="Vickers, Libby" userId="e250baef-1418-4325-b620-0f9540a0387b" providerId="ADAL" clId="{0E73EC16-7C2F-468E-8339-3379F614CA86}" dt="2026-03-05T21:21:55.311" v="184"/>
          <ac:grpSpMkLst>
            <pc:docMk/>
            <pc:sldMk cId="1489990424" sldId="1765"/>
            <ac:grpSpMk id="4" creationId="{3DE3E256-69BA-E482-3C32-0E520CD42741}"/>
          </ac:grpSpMkLst>
        </pc:grpChg>
        <pc:grpChg chg="mod">
          <ac:chgData name="Vickers, Libby" userId="e250baef-1418-4325-b620-0f9540a0387b" providerId="ADAL" clId="{0E73EC16-7C2F-468E-8339-3379F614CA86}" dt="2026-03-05T21:21:55.311" v="184"/>
          <ac:grpSpMkLst>
            <pc:docMk/>
            <pc:sldMk cId="1489990424" sldId="1765"/>
            <ac:grpSpMk id="7" creationId="{F6A2CD28-36E4-E00F-1CC6-9CA5C08CCDC3}"/>
          </ac:grpSpMkLst>
        </pc:grpChg>
        <pc:grpChg chg="add mod">
          <ac:chgData name="Vickers, Libby" userId="e250baef-1418-4325-b620-0f9540a0387b" providerId="ADAL" clId="{0E73EC16-7C2F-468E-8339-3379F614CA86}" dt="2026-03-06T02:47:08.327" v="344" actId="1037"/>
          <ac:grpSpMkLst>
            <pc:docMk/>
            <pc:sldMk cId="1489990424" sldId="1765"/>
            <ac:grpSpMk id="16" creationId="{AE0B087F-1CCB-621F-88C5-B810D22A1393}"/>
          </ac:grpSpMkLst>
        </pc:grpChg>
        <pc:picChg chg="mod">
          <ac:chgData name="Vickers, Libby" userId="e250baef-1418-4325-b620-0f9540a0387b" providerId="ADAL" clId="{0E73EC16-7C2F-468E-8339-3379F614CA86}" dt="2026-03-05T21:21:55.311" v="184"/>
          <ac:picMkLst>
            <pc:docMk/>
            <pc:sldMk cId="1489990424" sldId="1765"/>
            <ac:picMk id="6" creationId="{63AFBA37-B5E4-1884-70C9-2CF71AA97E95}"/>
          </ac:picMkLst>
        </pc:picChg>
        <pc:picChg chg="mod">
          <ac:chgData name="Vickers, Libby" userId="e250baef-1418-4325-b620-0f9540a0387b" providerId="ADAL" clId="{0E73EC16-7C2F-468E-8339-3379F614CA86}" dt="2026-03-05T21:21:55.311" v="184"/>
          <ac:picMkLst>
            <pc:docMk/>
            <pc:sldMk cId="1489990424" sldId="1765"/>
            <ac:picMk id="8" creationId="{087819C9-7771-534F-4E0B-F4C264E7232E}"/>
          </ac:picMkLst>
        </pc:picChg>
        <pc:picChg chg="mod">
          <ac:chgData name="Vickers, Libby" userId="e250baef-1418-4325-b620-0f9540a0387b" providerId="ADAL" clId="{0E73EC16-7C2F-468E-8339-3379F614CA86}" dt="2026-03-05T21:21:55.311" v="184"/>
          <ac:picMkLst>
            <pc:docMk/>
            <pc:sldMk cId="1489990424" sldId="1765"/>
            <ac:picMk id="9" creationId="{EEF36DE4-080A-4134-A5EB-12463D2BE6DF}"/>
          </ac:picMkLst>
        </pc:picChg>
        <pc:picChg chg="mod">
          <ac:chgData name="Vickers, Libby" userId="e250baef-1418-4325-b620-0f9540a0387b" providerId="ADAL" clId="{0E73EC16-7C2F-468E-8339-3379F614CA86}" dt="2026-03-05T21:21:55.311" v="184"/>
          <ac:picMkLst>
            <pc:docMk/>
            <pc:sldMk cId="1489990424" sldId="1765"/>
            <ac:picMk id="12" creationId="{01B3B796-B10E-F58D-9BF7-B0E691AD8F9F}"/>
          </ac:picMkLst>
        </pc:picChg>
        <pc:picChg chg="mod">
          <ac:chgData name="Vickers, Libby" userId="e250baef-1418-4325-b620-0f9540a0387b" providerId="ADAL" clId="{0E73EC16-7C2F-468E-8339-3379F614CA86}" dt="2026-03-06T02:41:44.157" v="331" actId="164"/>
          <ac:picMkLst>
            <pc:docMk/>
            <pc:sldMk cId="1489990424" sldId="1765"/>
            <ac:picMk id="35" creationId="{113F73B6-01D6-CB2C-B7EC-14A53E2EDEF2}"/>
          </ac:picMkLst>
        </pc:picChg>
      </pc:sldChg>
      <pc:sldChg chg="addSp delSp modSp mod modAnim modNotesTx">
        <pc:chgData name="Vickers, Libby" userId="e250baef-1418-4325-b620-0f9540a0387b" providerId="ADAL" clId="{0E73EC16-7C2F-468E-8339-3379F614CA86}" dt="2026-03-23T17:00:40.449" v="1077" actId="1076"/>
        <pc:sldMkLst>
          <pc:docMk/>
          <pc:sldMk cId="1267873836" sldId="1766"/>
        </pc:sldMkLst>
        <pc:spChg chg="mod">
          <ac:chgData name="Vickers, Libby" userId="e250baef-1418-4325-b620-0f9540a0387b" providerId="ADAL" clId="{0E73EC16-7C2F-468E-8339-3379F614CA86}" dt="2026-03-06T02:47:26.728" v="346"/>
          <ac:spMkLst>
            <pc:docMk/>
            <pc:sldMk cId="1267873836" sldId="1766"/>
            <ac:spMk id="3" creationId="{8EA1282D-8BF7-9115-1616-B9C419C26862}"/>
          </ac:spMkLst>
        </pc:spChg>
        <pc:spChg chg="mod">
          <ac:chgData name="Vickers, Libby" userId="e250baef-1418-4325-b620-0f9540a0387b" providerId="ADAL" clId="{0E73EC16-7C2F-468E-8339-3379F614CA86}" dt="2026-03-06T02:47:26.728" v="346"/>
          <ac:spMkLst>
            <pc:docMk/>
            <pc:sldMk cId="1267873836" sldId="1766"/>
            <ac:spMk id="11" creationId="{B71145A3-4812-4683-016B-0F871159814B}"/>
          </ac:spMkLst>
        </pc:spChg>
        <pc:spChg chg="mod">
          <ac:chgData name="Vickers, Libby" userId="e250baef-1418-4325-b620-0f9540a0387b" providerId="ADAL" clId="{0E73EC16-7C2F-468E-8339-3379F614CA86}" dt="2026-03-06T02:47:26.728" v="346"/>
          <ac:spMkLst>
            <pc:docMk/>
            <pc:sldMk cId="1267873836" sldId="1766"/>
            <ac:spMk id="13" creationId="{E55CB18F-1A0A-4D13-91D5-F7DDC583BEBA}"/>
          </ac:spMkLst>
        </pc:spChg>
        <pc:spChg chg="add mod ord">
          <ac:chgData name="Vickers, Libby" userId="e250baef-1418-4325-b620-0f9540a0387b" providerId="ADAL" clId="{0E73EC16-7C2F-468E-8339-3379F614CA86}" dt="2026-03-23T17:00:40.449" v="1077" actId="1076"/>
          <ac:spMkLst>
            <pc:docMk/>
            <pc:sldMk cId="1267873836" sldId="1766"/>
            <ac:spMk id="14" creationId="{888A5430-FFD4-386B-58E5-2D77CAA70E9D}"/>
          </ac:spMkLst>
        </pc:spChg>
        <pc:spChg chg="add mod">
          <ac:chgData name="Vickers, Libby" userId="e250baef-1418-4325-b620-0f9540a0387b" providerId="ADAL" clId="{0E73EC16-7C2F-468E-8339-3379F614CA86}" dt="2026-03-23T17:00:20.625" v="1075" actId="207"/>
          <ac:spMkLst>
            <pc:docMk/>
            <pc:sldMk cId="1267873836" sldId="1766"/>
            <ac:spMk id="17" creationId="{9B9B1AFC-D4D6-243C-9A0F-C3A03A68C253}"/>
          </ac:spMkLst>
        </pc:spChg>
        <pc:grpChg chg="add mod">
          <ac:chgData name="Vickers, Libby" userId="e250baef-1418-4325-b620-0f9540a0387b" providerId="ADAL" clId="{0E73EC16-7C2F-468E-8339-3379F614CA86}" dt="2026-03-06T02:47:26.728" v="346"/>
          <ac:grpSpMkLst>
            <pc:docMk/>
            <pc:sldMk cId="1267873836" sldId="1766"/>
            <ac:grpSpMk id="2" creationId="{1B9C96C1-1DE4-C44F-B92F-1D572D34344D}"/>
          </ac:grpSpMkLst>
        </pc:grpChg>
        <pc:grpChg chg="mod">
          <ac:chgData name="Vickers, Libby" userId="e250baef-1418-4325-b620-0f9540a0387b" providerId="ADAL" clId="{0E73EC16-7C2F-468E-8339-3379F614CA86}" dt="2026-03-06T02:47:26.728" v="346"/>
          <ac:grpSpMkLst>
            <pc:docMk/>
            <pc:sldMk cId="1267873836" sldId="1766"/>
            <ac:grpSpMk id="7" creationId="{C471C21E-19F8-DE1E-6A0F-5A2F69191A55}"/>
          </ac:grpSpMkLst>
        </pc:grpChg>
        <pc:grpChg chg="mod">
          <ac:chgData name="Vickers, Libby" userId="e250baef-1418-4325-b620-0f9540a0387b" providerId="ADAL" clId="{0E73EC16-7C2F-468E-8339-3379F614CA86}" dt="2026-03-06T02:47:26.728" v="346"/>
          <ac:grpSpMkLst>
            <pc:docMk/>
            <pc:sldMk cId="1267873836" sldId="1766"/>
            <ac:grpSpMk id="10" creationId="{DD8B33A4-667A-1AF5-8F65-0C318216D6DB}"/>
          </ac:grpSpMkLst>
        </pc:grpChg>
        <pc:grpChg chg="add mod">
          <ac:chgData name="Vickers, Libby" userId="e250baef-1418-4325-b620-0f9540a0387b" providerId="ADAL" clId="{0E73EC16-7C2F-468E-8339-3379F614CA86}" dt="2026-03-23T17:00:16.080" v="1074" actId="164"/>
          <ac:grpSpMkLst>
            <pc:docMk/>
            <pc:sldMk cId="1267873836" sldId="1766"/>
            <ac:grpSpMk id="19" creationId="{A1B8459A-F0DF-52C8-A08F-81B0B45E269A}"/>
          </ac:grpSpMkLst>
        </pc:grpChg>
        <pc:picChg chg="mod">
          <ac:chgData name="Vickers, Libby" userId="e250baef-1418-4325-b620-0f9540a0387b" providerId="ADAL" clId="{0E73EC16-7C2F-468E-8339-3379F614CA86}" dt="2026-03-06T02:47:26.728" v="346"/>
          <ac:picMkLst>
            <pc:docMk/>
            <pc:sldMk cId="1267873836" sldId="1766"/>
            <ac:picMk id="6" creationId="{460B71CC-8B5A-E6A4-0E12-4F1DB414CB63}"/>
          </ac:picMkLst>
        </pc:picChg>
        <pc:picChg chg="mod">
          <ac:chgData name="Vickers, Libby" userId="e250baef-1418-4325-b620-0f9540a0387b" providerId="ADAL" clId="{0E73EC16-7C2F-468E-8339-3379F614CA86}" dt="2026-03-06T02:47:26.728" v="346"/>
          <ac:picMkLst>
            <pc:docMk/>
            <pc:sldMk cId="1267873836" sldId="1766"/>
            <ac:picMk id="8" creationId="{DB9C815C-2763-E219-394B-24D5824A8CB8}"/>
          </ac:picMkLst>
        </pc:picChg>
        <pc:picChg chg="mod">
          <ac:chgData name="Vickers, Libby" userId="e250baef-1418-4325-b620-0f9540a0387b" providerId="ADAL" clId="{0E73EC16-7C2F-468E-8339-3379F614CA86}" dt="2026-03-06T02:47:26.728" v="346"/>
          <ac:picMkLst>
            <pc:docMk/>
            <pc:sldMk cId="1267873836" sldId="1766"/>
            <ac:picMk id="9" creationId="{1D170AC6-4CF1-5617-2950-43BAC4999D1E}"/>
          </ac:picMkLst>
        </pc:picChg>
        <pc:picChg chg="mod">
          <ac:chgData name="Vickers, Libby" userId="e250baef-1418-4325-b620-0f9540a0387b" providerId="ADAL" clId="{0E73EC16-7C2F-468E-8339-3379F614CA86}" dt="2026-03-06T02:47:26.728" v="346"/>
          <ac:picMkLst>
            <pc:docMk/>
            <pc:sldMk cId="1267873836" sldId="1766"/>
            <ac:picMk id="12" creationId="{F90B147A-1605-FC14-BEA6-02528F3AC036}"/>
          </ac:picMkLst>
        </pc:picChg>
        <pc:picChg chg="add mod ord">
          <ac:chgData name="Vickers, Libby" userId="e250baef-1418-4325-b620-0f9540a0387b" providerId="ADAL" clId="{0E73EC16-7C2F-468E-8339-3379F614CA86}" dt="2026-03-23T17:00:16.080" v="1074" actId="164"/>
          <ac:picMkLst>
            <pc:docMk/>
            <pc:sldMk cId="1267873836" sldId="1766"/>
            <ac:picMk id="16" creationId="{20221E02-2B01-B70D-B699-D029D91827DE}"/>
          </ac:picMkLst>
        </pc:picChg>
        <pc:picChg chg="ord">
          <ac:chgData name="Vickers, Libby" userId="e250baef-1418-4325-b620-0f9540a0387b" providerId="ADAL" clId="{0E73EC16-7C2F-468E-8339-3379F614CA86}" dt="2026-03-06T02:47:36.446" v="347" actId="166"/>
          <ac:picMkLst>
            <pc:docMk/>
            <pc:sldMk cId="1267873836" sldId="1766"/>
            <ac:picMk id="32" creationId="{6090BBC8-1F63-AEA3-DA57-3342820EBBFF}"/>
          </ac:picMkLst>
        </pc:picChg>
      </pc:sldChg>
      <pc:sldChg chg="addSp delSp modSp mod modAnim">
        <pc:chgData name="Vickers, Libby" userId="e250baef-1418-4325-b620-0f9540a0387b" providerId="ADAL" clId="{0E73EC16-7C2F-468E-8339-3379F614CA86}" dt="2026-03-23T16:53:37.801" v="925" actId="1076"/>
        <pc:sldMkLst>
          <pc:docMk/>
          <pc:sldMk cId="3601343795" sldId="1767"/>
        </pc:sldMkLst>
        <pc:spChg chg="mod">
          <ac:chgData name="Vickers, Libby" userId="e250baef-1418-4325-b620-0f9540a0387b" providerId="ADAL" clId="{0E73EC16-7C2F-468E-8339-3379F614CA86}" dt="2026-03-06T02:50:27.667" v="438"/>
          <ac:spMkLst>
            <pc:docMk/>
            <pc:sldMk cId="3601343795" sldId="1767"/>
            <ac:spMk id="3" creationId="{00382FB6-5BD5-7CD6-04E6-E28432A63B79}"/>
          </ac:spMkLst>
        </pc:spChg>
        <pc:spChg chg="add mod">
          <ac:chgData name="Vickers, Libby" userId="e250baef-1418-4325-b620-0f9540a0387b" providerId="ADAL" clId="{0E73EC16-7C2F-468E-8339-3379F614CA86}" dt="2026-03-23T16:50:59.956" v="853" actId="207"/>
          <ac:spMkLst>
            <pc:docMk/>
            <pc:sldMk cId="3601343795" sldId="1767"/>
            <ac:spMk id="10" creationId="{8772CBB3-CB79-2120-42B0-0BE03AB915BF}"/>
          </ac:spMkLst>
        </pc:spChg>
        <pc:spChg chg="add mod">
          <ac:chgData name="Vickers, Libby" userId="e250baef-1418-4325-b620-0f9540a0387b" providerId="ADAL" clId="{0E73EC16-7C2F-468E-8339-3379F614CA86}" dt="2026-03-23T16:53:17.568" v="918" actId="20577"/>
          <ac:spMkLst>
            <pc:docMk/>
            <pc:sldMk cId="3601343795" sldId="1767"/>
            <ac:spMk id="12" creationId="{3371561F-2EA6-681B-3771-2DBA3311B7D4}"/>
          </ac:spMkLst>
        </pc:spChg>
        <pc:spChg chg="mod">
          <ac:chgData name="Vickers, Libby" userId="e250baef-1418-4325-b620-0f9540a0387b" providerId="ADAL" clId="{0E73EC16-7C2F-468E-8339-3379F614CA86}" dt="2026-03-06T02:50:27.667" v="438"/>
          <ac:spMkLst>
            <pc:docMk/>
            <pc:sldMk cId="3601343795" sldId="1767"/>
            <ac:spMk id="20" creationId="{7D60E326-FAC5-6EAF-ACE3-8179BC26E642}"/>
          </ac:spMkLst>
        </pc:spChg>
        <pc:spChg chg="mod">
          <ac:chgData name="Vickers, Libby" userId="e250baef-1418-4325-b620-0f9540a0387b" providerId="ADAL" clId="{0E73EC16-7C2F-468E-8339-3379F614CA86}" dt="2026-03-06T02:50:27.667" v="438"/>
          <ac:spMkLst>
            <pc:docMk/>
            <pc:sldMk cId="3601343795" sldId="1767"/>
            <ac:spMk id="22" creationId="{C8A42519-2E1C-4264-6A68-AA7981D0B686}"/>
          </ac:spMkLst>
        </pc:spChg>
        <pc:grpChg chg="mod ord">
          <ac:chgData name="Vickers, Libby" userId="e250baef-1418-4325-b620-0f9540a0387b" providerId="ADAL" clId="{0E73EC16-7C2F-468E-8339-3379F614CA86}" dt="2026-03-06T02:50:50.662" v="441" actId="1076"/>
          <ac:grpSpMkLst>
            <pc:docMk/>
            <pc:sldMk cId="3601343795" sldId="1767"/>
            <ac:grpSpMk id="2" creationId="{B4269C7C-E359-2BC7-BBAD-CBAA4E058EB4}"/>
          </ac:grpSpMkLst>
        </pc:grpChg>
        <pc:grpChg chg="mod">
          <ac:chgData name="Vickers, Libby" userId="e250baef-1418-4325-b620-0f9540a0387b" providerId="ADAL" clId="{0E73EC16-7C2F-468E-8339-3379F614CA86}" dt="2026-03-06T02:50:27.667" v="438"/>
          <ac:grpSpMkLst>
            <pc:docMk/>
            <pc:sldMk cId="3601343795" sldId="1767"/>
            <ac:grpSpMk id="6" creationId="{7CA7D557-A4BB-C3BB-635C-0EA4B1561133}"/>
          </ac:grpSpMkLst>
        </pc:grpChg>
        <pc:grpChg chg="add del mod">
          <ac:chgData name="Vickers, Libby" userId="e250baef-1418-4325-b620-0f9540a0387b" providerId="ADAL" clId="{0E73EC16-7C2F-468E-8339-3379F614CA86}" dt="2026-03-23T16:53:31.575" v="924" actId="21"/>
          <ac:grpSpMkLst>
            <pc:docMk/>
            <pc:sldMk cId="3601343795" sldId="1767"/>
            <ac:grpSpMk id="11" creationId="{41C83AA5-CD9E-D3EC-34D8-343E7E54A002}"/>
          </ac:grpSpMkLst>
        </pc:grpChg>
        <pc:grpChg chg="add mod">
          <ac:chgData name="Vickers, Libby" userId="e250baef-1418-4325-b620-0f9540a0387b" providerId="ADAL" clId="{0E73EC16-7C2F-468E-8339-3379F614CA86}" dt="2026-03-23T16:53:12.316" v="911" actId="164"/>
          <ac:grpSpMkLst>
            <pc:docMk/>
            <pc:sldMk cId="3601343795" sldId="1767"/>
            <ac:grpSpMk id="13" creationId="{50064395-25C5-DE09-27D9-55EFEC9D83A6}"/>
          </ac:grpSpMkLst>
        </pc:grpChg>
        <pc:grpChg chg="mod">
          <ac:chgData name="Vickers, Libby" userId="e250baef-1418-4325-b620-0f9540a0387b" providerId="ADAL" clId="{0E73EC16-7C2F-468E-8339-3379F614CA86}" dt="2026-03-06T02:50:27.667" v="438"/>
          <ac:grpSpMkLst>
            <pc:docMk/>
            <pc:sldMk cId="3601343795" sldId="1767"/>
            <ac:grpSpMk id="16" creationId="{AB4F72C7-2B9D-8F80-9183-120670BDBECA}"/>
          </ac:grpSpMkLst>
        </pc:grpChg>
        <pc:grpChg chg="mod">
          <ac:chgData name="Vickers, Libby" userId="e250baef-1418-4325-b620-0f9540a0387b" providerId="ADAL" clId="{0E73EC16-7C2F-468E-8339-3379F614CA86}" dt="2026-03-06T02:50:27.667" v="438"/>
          <ac:grpSpMkLst>
            <pc:docMk/>
            <pc:sldMk cId="3601343795" sldId="1767"/>
            <ac:grpSpMk id="19" creationId="{0F211B81-DD64-E38A-F90B-031513A0306A}"/>
          </ac:grpSpMkLst>
        </pc:grpChg>
        <pc:picChg chg="mod ord">
          <ac:chgData name="Vickers, Libby" userId="e250baef-1418-4325-b620-0f9540a0387b" providerId="ADAL" clId="{0E73EC16-7C2F-468E-8339-3379F614CA86}" dt="2026-03-23T16:53:37.801" v="925" actId="1076"/>
          <ac:picMkLst>
            <pc:docMk/>
            <pc:sldMk cId="3601343795" sldId="1767"/>
            <ac:picMk id="5" creationId="{DA773D0E-ED5E-86D1-F88D-97395F8EC51A}"/>
          </ac:picMkLst>
        </pc:picChg>
        <pc:picChg chg="mod">
          <ac:chgData name="Vickers, Libby" userId="e250baef-1418-4325-b620-0f9540a0387b" providerId="ADAL" clId="{0E73EC16-7C2F-468E-8339-3379F614CA86}" dt="2026-03-06T02:50:27.667" v="438"/>
          <ac:picMkLst>
            <pc:docMk/>
            <pc:sldMk cId="3601343795" sldId="1767"/>
            <ac:picMk id="7" creationId="{2796FA9C-42E4-FBD2-59D6-6AA2D27E2F47}"/>
          </ac:picMkLst>
        </pc:picChg>
        <pc:picChg chg="add mod ord">
          <ac:chgData name="Vickers, Libby" userId="e250baef-1418-4325-b620-0f9540a0387b" providerId="ADAL" clId="{0E73EC16-7C2F-468E-8339-3379F614CA86}" dt="2026-03-23T16:50:53.854" v="852" actId="164"/>
          <ac:picMkLst>
            <pc:docMk/>
            <pc:sldMk cId="3601343795" sldId="1767"/>
            <ac:picMk id="9" creationId="{0D99648F-D36E-0DDC-4E31-1B3EC081756F}"/>
          </ac:picMkLst>
        </pc:picChg>
        <pc:picChg chg="mod">
          <ac:chgData name="Vickers, Libby" userId="e250baef-1418-4325-b620-0f9540a0387b" providerId="ADAL" clId="{0E73EC16-7C2F-468E-8339-3379F614CA86}" dt="2026-03-06T02:50:27.667" v="438"/>
          <ac:picMkLst>
            <pc:docMk/>
            <pc:sldMk cId="3601343795" sldId="1767"/>
            <ac:picMk id="17" creationId="{DA6AA160-ED6E-A11E-D786-70E8E7AA3B3C}"/>
          </ac:picMkLst>
        </pc:picChg>
        <pc:picChg chg="mod">
          <ac:chgData name="Vickers, Libby" userId="e250baef-1418-4325-b620-0f9540a0387b" providerId="ADAL" clId="{0E73EC16-7C2F-468E-8339-3379F614CA86}" dt="2026-03-06T02:50:27.667" v="438"/>
          <ac:picMkLst>
            <pc:docMk/>
            <pc:sldMk cId="3601343795" sldId="1767"/>
            <ac:picMk id="18" creationId="{38786098-06D9-AE4A-E782-BACA1CB7444D}"/>
          </ac:picMkLst>
        </pc:picChg>
        <pc:picChg chg="mod">
          <ac:chgData name="Vickers, Libby" userId="e250baef-1418-4325-b620-0f9540a0387b" providerId="ADAL" clId="{0E73EC16-7C2F-468E-8339-3379F614CA86}" dt="2026-03-06T02:50:27.667" v="438"/>
          <ac:picMkLst>
            <pc:docMk/>
            <pc:sldMk cId="3601343795" sldId="1767"/>
            <ac:picMk id="21" creationId="{7A852D5B-E4F1-826B-AC4E-9DC31CAE7BC6}"/>
          </ac:picMkLst>
        </pc:picChg>
      </pc:sldChg>
      <pc:sldChg chg="addSp delSp modSp mod delAnim modAnim">
        <pc:chgData name="Vickers, Libby" userId="e250baef-1418-4325-b620-0f9540a0387b" providerId="ADAL" clId="{0E73EC16-7C2F-468E-8339-3379F614CA86}" dt="2026-03-24T12:58:09.159" v="1436" actId="167"/>
        <pc:sldMkLst>
          <pc:docMk/>
          <pc:sldMk cId="3069307887" sldId="1768"/>
        </pc:sldMkLst>
        <pc:spChg chg="mod">
          <ac:chgData name="Vickers, Libby" userId="e250baef-1418-4325-b620-0f9540a0387b" providerId="ADAL" clId="{0E73EC16-7C2F-468E-8339-3379F614CA86}" dt="2026-03-06T02:51:13.706" v="444"/>
          <ac:spMkLst>
            <pc:docMk/>
            <pc:sldMk cId="3069307887" sldId="1768"/>
            <ac:spMk id="3" creationId="{06C50AF2-7329-C524-2490-0A9060411C5A}"/>
          </ac:spMkLst>
        </pc:spChg>
        <pc:spChg chg="mod">
          <ac:chgData name="Vickers, Libby" userId="e250baef-1418-4325-b620-0f9540a0387b" providerId="ADAL" clId="{0E73EC16-7C2F-468E-8339-3379F614CA86}" dt="2026-03-06T02:51:13.706" v="444"/>
          <ac:spMkLst>
            <pc:docMk/>
            <pc:sldMk cId="3069307887" sldId="1768"/>
            <ac:spMk id="11" creationId="{97745AEE-9460-948B-42FA-7DF7580DCD7E}"/>
          </ac:spMkLst>
        </pc:spChg>
        <pc:spChg chg="mod">
          <ac:chgData name="Vickers, Libby" userId="e250baef-1418-4325-b620-0f9540a0387b" providerId="ADAL" clId="{0E73EC16-7C2F-468E-8339-3379F614CA86}" dt="2026-03-06T02:51:13.706" v="444"/>
          <ac:spMkLst>
            <pc:docMk/>
            <pc:sldMk cId="3069307887" sldId="1768"/>
            <ac:spMk id="13" creationId="{5EB50650-26AC-F6B1-F24F-ACF50AE00066}"/>
          </ac:spMkLst>
        </pc:spChg>
        <pc:spChg chg="ord">
          <ac:chgData name="Vickers, Libby" userId="e250baef-1418-4325-b620-0f9540a0387b" providerId="ADAL" clId="{0E73EC16-7C2F-468E-8339-3379F614CA86}" dt="2026-03-24T12:58:09.159" v="1436" actId="167"/>
          <ac:spMkLst>
            <pc:docMk/>
            <pc:sldMk cId="3069307887" sldId="1768"/>
            <ac:spMk id="18" creationId="{CDC76310-0026-F749-E15C-93302A3BFF3F}"/>
          </ac:spMkLst>
        </pc:spChg>
        <pc:grpChg chg="ord">
          <ac:chgData name="Vickers, Libby" userId="e250baef-1418-4325-b620-0f9540a0387b" providerId="ADAL" clId="{0E73EC16-7C2F-468E-8339-3379F614CA86}" dt="2026-03-06T02:51:18.506" v="445" actId="167"/>
          <ac:grpSpMkLst>
            <pc:docMk/>
            <pc:sldMk cId="3069307887" sldId="1768"/>
            <ac:grpSpMk id="2" creationId="{4DBE1DC7-B978-EA14-517B-282A5E712F1D}"/>
          </ac:grpSpMkLst>
        </pc:grpChg>
        <pc:grpChg chg="mod">
          <ac:chgData name="Vickers, Libby" userId="e250baef-1418-4325-b620-0f9540a0387b" providerId="ADAL" clId="{0E73EC16-7C2F-468E-8339-3379F614CA86}" dt="2026-03-06T02:51:13.706" v="444"/>
          <ac:grpSpMkLst>
            <pc:docMk/>
            <pc:sldMk cId="3069307887" sldId="1768"/>
            <ac:grpSpMk id="5" creationId="{ADB9684A-23E4-DF65-B77D-8ACB858782A4}"/>
          </ac:grpSpMkLst>
        </pc:grpChg>
        <pc:grpChg chg="mod">
          <ac:chgData name="Vickers, Libby" userId="e250baef-1418-4325-b620-0f9540a0387b" providerId="ADAL" clId="{0E73EC16-7C2F-468E-8339-3379F614CA86}" dt="2026-03-06T02:51:13.706" v="444"/>
          <ac:grpSpMkLst>
            <pc:docMk/>
            <pc:sldMk cId="3069307887" sldId="1768"/>
            <ac:grpSpMk id="7" creationId="{969BF6C6-B1AD-8A3A-08AF-B5DF915B2476}"/>
          </ac:grpSpMkLst>
        </pc:grpChg>
        <pc:grpChg chg="mod">
          <ac:chgData name="Vickers, Libby" userId="e250baef-1418-4325-b620-0f9540a0387b" providerId="ADAL" clId="{0E73EC16-7C2F-468E-8339-3379F614CA86}" dt="2026-03-06T02:51:13.706" v="444"/>
          <ac:grpSpMkLst>
            <pc:docMk/>
            <pc:sldMk cId="3069307887" sldId="1768"/>
            <ac:grpSpMk id="10" creationId="{5EF782FC-C1F6-29AD-38E0-3D6923D27013}"/>
          </ac:grpSpMkLst>
        </pc:grpChg>
        <pc:picChg chg="mod">
          <ac:chgData name="Vickers, Libby" userId="e250baef-1418-4325-b620-0f9540a0387b" providerId="ADAL" clId="{0E73EC16-7C2F-468E-8339-3379F614CA86}" dt="2026-03-06T02:51:13.706" v="444"/>
          <ac:picMkLst>
            <pc:docMk/>
            <pc:sldMk cId="3069307887" sldId="1768"/>
            <ac:picMk id="6" creationId="{D4CF0C13-8FF3-E26F-61CB-98155479760D}"/>
          </ac:picMkLst>
        </pc:picChg>
        <pc:picChg chg="mod">
          <ac:chgData name="Vickers, Libby" userId="e250baef-1418-4325-b620-0f9540a0387b" providerId="ADAL" clId="{0E73EC16-7C2F-468E-8339-3379F614CA86}" dt="2026-03-06T02:51:13.706" v="444"/>
          <ac:picMkLst>
            <pc:docMk/>
            <pc:sldMk cId="3069307887" sldId="1768"/>
            <ac:picMk id="8" creationId="{163FDBDD-5744-DC74-48C7-B88E42E7DF07}"/>
          </ac:picMkLst>
        </pc:picChg>
        <pc:picChg chg="mod">
          <ac:chgData name="Vickers, Libby" userId="e250baef-1418-4325-b620-0f9540a0387b" providerId="ADAL" clId="{0E73EC16-7C2F-468E-8339-3379F614CA86}" dt="2026-03-06T02:51:13.706" v="444"/>
          <ac:picMkLst>
            <pc:docMk/>
            <pc:sldMk cId="3069307887" sldId="1768"/>
            <ac:picMk id="9" creationId="{4E9D02EC-799B-EFD0-6939-819FF5B4C6DD}"/>
          </ac:picMkLst>
        </pc:picChg>
        <pc:picChg chg="mod">
          <ac:chgData name="Vickers, Libby" userId="e250baef-1418-4325-b620-0f9540a0387b" providerId="ADAL" clId="{0E73EC16-7C2F-468E-8339-3379F614CA86}" dt="2026-03-06T02:51:13.706" v="444"/>
          <ac:picMkLst>
            <pc:docMk/>
            <pc:sldMk cId="3069307887" sldId="1768"/>
            <ac:picMk id="12" creationId="{C32B411B-7576-B5DD-63E5-6C511262EF96}"/>
          </ac:picMkLst>
        </pc:picChg>
        <pc:picChg chg="add mod">
          <ac:chgData name="Vickers, Libby" userId="e250baef-1418-4325-b620-0f9540a0387b" providerId="ADAL" clId="{0E73EC16-7C2F-468E-8339-3379F614CA86}" dt="2026-03-24T12:58:00.645" v="1435" actId="1076"/>
          <ac:picMkLst>
            <pc:docMk/>
            <pc:sldMk cId="3069307887" sldId="1768"/>
            <ac:picMk id="15" creationId="{FA5A29DA-00B3-81F7-E32C-0DABB0E5E641}"/>
          </ac:picMkLst>
        </pc:picChg>
      </pc:sldChg>
      <pc:sldChg chg="addSp delSp modSp mod">
        <pc:chgData name="Vickers, Libby" userId="e250baef-1418-4325-b620-0f9540a0387b" providerId="ADAL" clId="{0E73EC16-7C2F-468E-8339-3379F614CA86}" dt="2026-03-06T02:55:53.254" v="456" actId="167"/>
        <pc:sldMkLst>
          <pc:docMk/>
          <pc:sldMk cId="2859911344" sldId="1769"/>
        </pc:sldMkLst>
        <pc:spChg chg="mod">
          <ac:chgData name="Vickers, Libby" userId="e250baef-1418-4325-b620-0f9540a0387b" providerId="ADAL" clId="{0E73EC16-7C2F-468E-8339-3379F614CA86}" dt="2026-03-06T02:55:47.760" v="455"/>
          <ac:spMkLst>
            <pc:docMk/>
            <pc:sldMk cId="2859911344" sldId="1769"/>
            <ac:spMk id="3" creationId="{AD6B671B-0254-D865-127E-B0545273F425}"/>
          </ac:spMkLst>
        </pc:spChg>
        <pc:spChg chg="mod">
          <ac:chgData name="Vickers, Libby" userId="e250baef-1418-4325-b620-0f9540a0387b" providerId="ADAL" clId="{0E73EC16-7C2F-468E-8339-3379F614CA86}" dt="2026-03-06T02:55:47.760" v="455"/>
          <ac:spMkLst>
            <pc:docMk/>
            <pc:sldMk cId="2859911344" sldId="1769"/>
            <ac:spMk id="12" creationId="{227EEE47-05AF-44AE-D83D-53C4F3B315A7}"/>
          </ac:spMkLst>
        </pc:spChg>
        <pc:spChg chg="mod">
          <ac:chgData name="Vickers, Libby" userId="e250baef-1418-4325-b620-0f9540a0387b" providerId="ADAL" clId="{0E73EC16-7C2F-468E-8339-3379F614CA86}" dt="2026-03-06T02:55:47.760" v="455"/>
          <ac:spMkLst>
            <pc:docMk/>
            <pc:sldMk cId="2859911344" sldId="1769"/>
            <ac:spMk id="14" creationId="{4D63EBAA-A161-9B55-D5F2-57011BD58F62}"/>
          </ac:spMkLst>
        </pc:spChg>
        <pc:grpChg chg="add mod ord">
          <ac:chgData name="Vickers, Libby" userId="e250baef-1418-4325-b620-0f9540a0387b" providerId="ADAL" clId="{0E73EC16-7C2F-468E-8339-3379F614CA86}" dt="2026-03-06T02:55:53.254" v="456" actId="167"/>
          <ac:grpSpMkLst>
            <pc:docMk/>
            <pc:sldMk cId="2859911344" sldId="1769"/>
            <ac:grpSpMk id="2" creationId="{61A86602-1396-382F-9529-53B8F789BB36}"/>
          </ac:grpSpMkLst>
        </pc:grpChg>
        <pc:grpChg chg="mod">
          <ac:chgData name="Vickers, Libby" userId="e250baef-1418-4325-b620-0f9540a0387b" providerId="ADAL" clId="{0E73EC16-7C2F-468E-8339-3379F614CA86}" dt="2026-03-06T02:55:47.760" v="455"/>
          <ac:grpSpMkLst>
            <pc:docMk/>
            <pc:sldMk cId="2859911344" sldId="1769"/>
            <ac:grpSpMk id="4" creationId="{D2C3FCD2-DE63-2C5F-B85B-D8F129DDBF29}"/>
          </ac:grpSpMkLst>
        </pc:grpChg>
        <pc:grpChg chg="mod">
          <ac:chgData name="Vickers, Libby" userId="e250baef-1418-4325-b620-0f9540a0387b" providerId="ADAL" clId="{0E73EC16-7C2F-468E-8339-3379F614CA86}" dt="2026-03-06T02:55:47.760" v="455"/>
          <ac:grpSpMkLst>
            <pc:docMk/>
            <pc:sldMk cId="2859911344" sldId="1769"/>
            <ac:grpSpMk id="5" creationId="{268F9975-AC00-435B-FB16-C1C6B7E8642A}"/>
          </ac:grpSpMkLst>
        </pc:grpChg>
        <pc:picChg chg="mod">
          <ac:chgData name="Vickers, Libby" userId="e250baef-1418-4325-b620-0f9540a0387b" providerId="ADAL" clId="{0E73EC16-7C2F-468E-8339-3379F614CA86}" dt="2026-03-06T02:55:47.760" v="455"/>
          <ac:picMkLst>
            <pc:docMk/>
            <pc:sldMk cId="2859911344" sldId="1769"/>
            <ac:picMk id="6" creationId="{DC39D237-55EE-7597-0412-90DCD1DF188D}"/>
          </ac:picMkLst>
        </pc:picChg>
        <pc:picChg chg="mod">
          <ac:chgData name="Vickers, Libby" userId="e250baef-1418-4325-b620-0f9540a0387b" providerId="ADAL" clId="{0E73EC16-7C2F-468E-8339-3379F614CA86}" dt="2026-03-06T02:55:47.760" v="455"/>
          <ac:picMkLst>
            <pc:docMk/>
            <pc:sldMk cId="2859911344" sldId="1769"/>
            <ac:picMk id="9" creationId="{9E304D80-36EE-2CF2-AD6B-7870AFAB4234}"/>
          </ac:picMkLst>
        </pc:picChg>
        <pc:picChg chg="mod">
          <ac:chgData name="Vickers, Libby" userId="e250baef-1418-4325-b620-0f9540a0387b" providerId="ADAL" clId="{0E73EC16-7C2F-468E-8339-3379F614CA86}" dt="2026-03-06T02:55:47.760" v="455"/>
          <ac:picMkLst>
            <pc:docMk/>
            <pc:sldMk cId="2859911344" sldId="1769"/>
            <ac:picMk id="10" creationId="{D269BB7F-6EA7-4797-2171-6F950D92890F}"/>
          </ac:picMkLst>
        </pc:picChg>
        <pc:picChg chg="mod">
          <ac:chgData name="Vickers, Libby" userId="e250baef-1418-4325-b620-0f9540a0387b" providerId="ADAL" clId="{0E73EC16-7C2F-468E-8339-3379F614CA86}" dt="2026-03-06T02:55:47.760" v="455"/>
          <ac:picMkLst>
            <pc:docMk/>
            <pc:sldMk cId="2859911344" sldId="1769"/>
            <ac:picMk id="13" creationId="{0B9018EB-1150-59F8-6783-89235C5EED63}"/>
          </ac:picMkLst>
        </pc:picChg>
      </pc:sldChg>
      <pc:sldChg chg="addSp delSp modSp mod">
        <pc:chgData name="Vickers, Libby" userId="e250baef-1418-4325-b620-0f9540a0387b" providerId="ADAL" clId="{0E73EC16-7C2F-468E-8339-3379F614CA86}" dt="2026-03-06T02:56:13.027" v="459" actId="167"/>
        <pc:sldMkLst>
          <pc:docMk/>
          <pc:sldMk cId="2374056869" sldId="1770"/>
        </pc:sldMkLst>
        <pc:spChg chg="mod">
          <ac:chgData name="Vickers, Libby" userId="e250baef-1418-4325-b620-0f9540a0387b" providerId="ADAL" clId="{0E73EC16-7C2F-468E-8339-3379F614CA86}" dt="2026-03-06T02:56:08.660" v="458"/>
          <ac:spMkLst>
            <pc:docMk/>
            <pc:sldMk cId="2374056869" sldId="1770"/>
            <ac:spMk id="3" creationId="{F2FC8C6C-D14D-3008-D56D-1F1BEA4DFC9E}"/>
          </ac:spMkLst>
        </pc:spChg>
        <pc:spChg chg="mod">
          <ac:chgData name="Vickers, Libby" userId="e250baef-1418-4325-b620-0f9540a0387b" providerId="ADAL" clId="{0E73EC16-7C2F-468E-8339-3379F614CA86}" dt="2026-03-06T02:56:08.660" v="458"/>
          <ac:spMkLst>
            <pc:docMk/>
            <pc:sldMk cId="2374056869" sldId="1770"/>
            <ac:spMk id="14" creationId="{EAA5A21B-5BD1-2A63-3D2E-CF8BCFA8BB81}"/>
          </ac:spMkLst>
        </pc:spChg>
        <pc:spChg chg="mod">
          <ac:chgData name="Vickers, Libby" userId="e250baef-1418-4325-b620-0f9540a0387b" providerId="ADAL" clId="{0E73EC16-7C2F-468E-8339-3379F614CA86}" dt="2026-03-06T02:56:08.660" v="458"/>
          <ac:spMkLst>
            <pc:docMk/>
            <pc:sldMk cId="2374056869" sldId="1770"/>
            <ac:spMk id="16" creationId="{06361A0A-E2A3-7C6E-E3C1-10F2BFFFFD43}"/>
          </ac:spMkLst>
        </pc:spChg>
        <pc:grpChg chg="add mod ord">
          <ac:chgData name="Vickers, Libby" userId="e250baef-1418-4325-b620-0f9540a0387b" providerId="ADAL" clId="{0E73EC16-7C2F-468E-8339-3379F614CA86}" dt="2026-03-06T02:56:13.027" v="459" actId="167"/>
          <ac:grpSpMkLst>
            <pc:docMk/>
            <pc:sldMk cId="2374056869" sldId="1770"/>
            <ac:grpSpMk id="2" creationId="{77F498EC-92A3-BB89-4B3F-6C7BFA277981}"/>
          </ac:grpSpMkLst>
        </pc:grpChg>
        <pc:grpChg chg="mod">
          <ac:chgData name="Vickers, Libby" userId="e250baef-1418-4325-b620-0f9540a0387b" providerId="ADAL" clId="{0E73EC16-7C2F-468E-8339-3379F614CA86}" dt="2026-03-06T02:56:08.660" v="458"/>
          <ac:grpSpMkLst>
            <pc:docMk/>
            <pc:sldMk cId="2374056869" sldId="1770"/>
            <ac:grpSpMk id="5" creationId="{82C671D3-9084-1F27-7E33-4F450C0308D1}"/>
          </ac:grpSpMkLst>
        </pc:grpChg>
        <pc:grpChg chg="mod">
          <ac:chgData name="Vickers, Libby" userId="e250baef-1418-4325-b620-0f9540a0387b" providerId="ADAL" clId="{0E73EC16-7C2F-468E-8339-3379F614CA86}" dt="2026-03-06T02:56:08.660" v="458"/>
          <ac:grpSpMkLst>
            <pc:docMk/>
            <pc:sldMk cId="2374056869" sldId="1770"/>
            <ac:grpSpMk id="13" creationId="{576BC4EA-DB71-A0A9-10E6-B69D14FE8AD3}"/>
          </ac:grpSpMkLst>
        </pc:grpChg>
        <pc:picChg chg="mod">
          <ac:chgData name="Vickers, Libby" userId="e250baef-1418-4325-b620-0f9540a0387b" providerId="ADAL" clId="{0E73EC16-7C2F-468E-8339-3379F614CA86}" dt="2026-03-06T02:56:08.660" v="458"/>
          <ac:picMkLst>
            <pc:docMk/>
            <pc:sldMk cId="2374056869" sldId="1770"/>
            <ac:picMk id="6" creationId="{65C6338A-D172-B78E-DE53-B02C762679C9}"/>
          </ac:picMkLst>
        </pc:picChg>
        <pc:picChg chg="mod">
          <ac:chgData name="Vickers, Libby" userId="e250baef-1418-4325-b620-0f9540a0387b" providerId="ADAL" clId="{0E73EC16-7C2F-468E-8339-3379F614CA86}" dt="2026-03-06T02:56:08.660" v="458"/>
          <ac:picMkLst>
            <pc:docMk/>
            <pc:sldMk cId="2374056869" sldId="1770"/>
            <ac:picMk id="10" creationId="{BB5D371C-9512-75C9-A815-522847E5F69D}"/>
          </ac:picMkLst>
        </pc:picChg>
        <pc:picChg chg="mod">
          <ac:chgData name="Vickers, Libby" userId="e250baef-1418-4325-b620-0f9540a0387b" providerId="ADAL" clId="{0E73EC16-7C2F-468E-8339-3379F614CA86}" dt="2026-03-06T02:56:08.660" v="458"/>
          <ac:picMkLst>
            <pc:docMk/>
            <pc:sldMk cId="2374056869" sldId="1770"/>
            <ac:picMk id="11" creationId="{1815347A-7F3A-86A9-7D76-CB92072CA14A}"/>
          </ac:picMkLst>
        </pc:picChg>
        <pc:picChg chg="mod">
          <ac:chgData name="Vickers, Libby" userId="e250baef-1418-4325-b620-0f9540a0387b" providerId="ADAL" clId="{0E73EC16-7C2F-468E-8339-3379F614CA86}" dt="2026-03-06T02:56:08.660" v="458"/>
          <ac:picMkLst>
            <pc:docMk/>
            <pc:sldMk cId="2374056869" sldId="1770"/>
            <ac:picMk id="15" creationId="{503ABBCD-A68F-4E06-04CF-F629082FEFD7}"/>
          </ac:picMkLst>
        </pc:picChg>
      </pc:sldChg>
      <pc:sldChg chg="addSp delSp modSp mod modAnim modNotesTx">
        <pc:chgData name="Vickers, Libby" userId="e250baef-1418-4325-b620-0f9540a0387b" providerId="ADAL" clId="{0E73EC16-7C2F-468E-8339-3379F614CA86}" dt="2026-03-24T12:59:05.953" v="1446" actId="6549"/>
        <pc:sldMkLst>
          <pc:docMk/>
          <pc:sldMk cId="970506096" sldId="1771"/>
        </pc:sldMkLst>
        <pc:spChg chg="mod">
          <ac:chgData name="Vickers, Libby" userId="e250baef-1418-4325-b620-0f9540a0387b" providerId="ADAL" clId="{0E73EC16-7C2F-468E-8339-3379F614CA86}" dt="2026-03-06T02:56:25.360" v="462"/>
          <ac:spMkLst>
            <pc:docMk/>
            <pc:sldMk cId="970506096" sldId="1771"/>
            <ac:spMk id="3" creationId="{52F6D40A-374A-9096-8E37-4F9BF597B54F}"/>
          </ac:spMkLst>
        </pc:spChg>
        <pc:spChg chg="mod">
          <ac:chgData name="Vickers, Libby" userId="e250baef-1418-4325-b620-0f9540a0387b" providerId="ADAL" clId="{0E73EC16-7C2F-468E-8339-3379F614CA86}" dt="2026-03-06T02:56:25.360" v="462"/>
          <ac:spMkLst>
            <pc:docMk/>
            <pc:sldMk cId="970506096" sldId="1771"/>
            <ac:spMk id="12" creationId="{BA95CF2F-BBAE-7BC3-6CC5-40E387195CBD}"/>
          </ac:spMkLst>
        </pc:spChg>
        <pc:spChg chg="mod">
          <ac:chgData name="Vickers, Libby" userId="e250baef-1418-4325-b620-0f9540a0387b" providerId="ADAL" clId="{0E73EC16-7C2F-468E-8339-3379F614CA86}" dt="2026-03-06T02:56:25.360" v="462"/>
          <ac:spMkLst>
            <pc:docMk/>
            <pc:sldMk cId="970506096" sldId="1771"/>
            <ac:spMk id="14" creationId="{4706806B-6B04-42D6-DB3C-DDA283F9CFD5}"/>
          </ac:spMkLst>
        </pc:spChg>
        <pc:spChg chg="mod">
          <ac:chgData name="Vickers, Libby" userId="e250baef-1418-4325-b620-0f9540a0387b" providerId="ADAL" clId="{0E73EC16-7C2F-468E-8339-3379F614CA86}" dt="2026-03-23T16:53:49.404" v="928"/>
          <ac:spMkLst>
            <pc:docMk/>
            <pc:sldMk cId="970506096" sldId="1771"/>
            <ac:spMk id="15" creationId="{8772CBB3-CB79-2120-42B0-0BE03AB915BF}"/>
          </ac:spMkLst>
        </pc:spChg>
        <pc:spChg chg="add mod">
          <ac:chgData name="Vickers, Libby" userId="e250baef-1418-4325-b620-0f9540a0387b" providerId="ADAL" clId="{0E73EC16-7C2F-468E-8339-3379F614CA86}" dt="2026-03-23T16:55:34.098" v="1012" actId="164"/>
          <ac:spMkLst>
            <pc:docMk/>
            <pc:sldMk cId="970506096" sldId="1771"/>
            <ac:spMk id="17" creationId="{107DE003-15DD-B365-9EBD-C6D04FBE9ADF}"/>
          </ac:spMkLst>
        </pc:spChg>
        <pc:spChg chg="ord">
          <ac:chgData name="Vickers, Libby" userId="e250baef-1418-4325-b620-0f9540a0387b" providerId="ADAL" clId="{0E73EC16-7C2F-468E-8339-3379F614CA86}" dt="2026-03-23T16:56:00.345" v="1016" actId="166"/>
          <ac:spMkLst>
            <pc:docMk/>
            <pc:sldMk cId="970506096" sldId="1771"/>
            <ac:spMk id="32" creationId="{B4C59FBC-9547-95CF-B3DA-AF6130DEC9CA}"/>
          </ac:spMkLst>
        </pc:spChg>
        <pc:grpChg chg="add mod ord">
          <ac:chgData name="Vickers, Libby" userId="e250baef-1418-4325-b620-0f9540a0387b" providerId="ADAL" clId="{0E73EC16-7C2F-468E-8339-3379F614CA86}" dt="2026-03-06T02:56:30.273" v="463" actId="167"/>
          <ac:grpSpMkLst>
            <pc:docMk/>
            <pc:sldMk cId="970506096" sldId="1771"/>
            <ac:grpSpMk id="2" creationId="{A71BFC51-D0F5-C843-BE19-3303E0D7F300}"/>
          </ac:grpSpMkLst>
        </pc:grpChg>
        <pc:grpChg chg="mod">
          <ac:chgData name="Vickers, Libby" userId="e250baef-1418-4325-b620-0f9540a0387b" providerId="ADAL" clId="{0E73EC16-7C2F-468E-8339-3379F614CA86}" dt="2026-03-06T02:56:25.360" v="462"/>
          <ac:grpSpMkLst>
            <pc:docMk/>
            <pc:sldMk cId="970506096" sldId="1771"/>
            <ac:grpSpMk id="4" creationId="{4AD8DB2E-D522-499B-ECFD-B7E50A1B50B9}"/>
          </ac:grpSpMkLst>
        </pc:grpChg>
        <pc:grpChg chg="mod">
          <ac:chgData name="Vickers, Libby" userId="e250baef-1418-4325-b620-0f9540a0387b" providerId="ADAL" clId="{0E73EC16-7C2F-468E-8339-3379F614CA86}" dt="2026-03-06T02:56:25.360" v="462"/>
          <ac:grpSpMkLst>
            <pc:docMk/>
            <pc:sldMk cId="970506096" sldId="1771"/>
            <ac:grpSpMk id="5" creationId="{AA624896-2F01-1F00-2C6E-57754D3FABBE}"/>
          </ac:grpSpMkLst>
        </pc:grpChg>
        <pc:grpChg chg="add mod">
          <ac:chgData name="Vickers, Libby" userId="e250baef-1418-4325-b620-0f9540a0387b" providerId="ADAL" clId="{0E73EC16-7C2F-468E-8339-3379F614CA86}" dt="2026-03-23T16:53:49.404" v="928"/>
          <ac:grpSpMkLst>
            <pc:docMk/>
            <pc:sldMk cId="970506096" sldId="1771"/>
            <ac:grpSpMk id="8" creationId="{41C83AA5-CD9E-D3EC-34D8-343E7E54A002}"/>
          </ac:grpSpMkLst>
        </pc:grpChg>
        <pc:grpChg chg="add mod">
          <ac:chgData name="Vickers, Libby" userId="e250baef-1418-4325-b620-0f9540a0387b" providerId="ADAL" clId="{0E73EC16-7C2F-468E-8339-3379F614CA86}" dt="2026-03-23T16:55:34.098" v="1012" actId="164"/>
          <ac:grpSpMkLst>
            <pc:docMk/>
            <pc:sldMk cId="970506096" sldId="1771"/>
            <ac:grpSpMk id="18" creationId="{68F01036-5D83-C35E-2719-347DE191CB87}"/>
          </ac:grpSpMkLst>
        </pc:grpChg>
        <pc:grpChg chg="mod ord">
          <ac:chgData name="Vickers, Libby" userId="e250baef-1418-4325-b620-0f9540a0387b" providerId="ADAL" clId="{0E73EC16-7C2F-468E-8339-3379F614CA86}" dt="2026-03-23T16:55:34.098" v="1012" actId="164"/>
          <ac:grpSpMkLst>
            <pc:docMk/>
            <pc:sldMk cId="970506096" sldId="1771"/>
            <ac:grpSpMk id="37" creationId="{B4FF03D8-5BD9-BBF3-AB66-2BF321DE9364}"/>
          </ac:grpSpMkLst>
        </pc:grpChg>
        <pc:picChg chg="mod">
          <ac:chgData name="Vickers, Libby" userId="e250baef-1418-4325-b620-0f9540a0387b" providerId="ADAL" clId="{0E73EC16-7C2F-468E-8339-3379F614CA86}" dt="2026-03-06T02:56:25.360" v="462"/>
          <ac:picMkLst>
            <pc:docMk/>
            <pc:sldMk cId="970506096" sldId="1771"/>
            <ac:picMk id="6" creationId="{F487CE7C-F24C-12C9-967B-EF5C3AF74DB3}"/>
          </ac:picMkLst>
        </pc:picChg>
        <pc:picChg chg="mod">
          <ac:chgData name="Vickers, Libby" userId="e250baef-1418-4325-b620-0f9540a0387b" providerId="ADAL" clId="{0E73EC16-7C2F-468E-8339-3379F614CA86}" dt="2026-03-06T02:56:25.360" v="462"/>
          <ac:picMkLst>
            <pc:docMk/>
            <pc:sldMk cId="970506096" sldId="1771"/>
            <ac:picMk id="9" creationId="{8D6F9135-B6F5-332D-39CA-A518D6A45150}"/>
          </ac:picMkLst>
        </pc:picChg>
        <pc:picChg chg="mod">
          <ac:chgData name="Vickers, Libby" userId="e250baef-1418-4325-b620-0f9540a0387b" providerId="ADAL" clId="{0E73EC16-7C2F-468E-8339-3379F614CA86}" dt="2026-03-06T02:56:25.360" v="462"/>
          <ac:picMkLst>
            <pc:docMk/>
            <pc:sldMk cId="970506096" sldId="1771"/>
            <ac:picMk id="10" creationId="{1615DA69-0890-D865-19C5-EEBBD5B74D49}"/>
          </ac:picMkLst>
        </pc:picChg>
        <pc:picChg chg="mod">
          <ac:chgData name="Vickers, Libby" userId="e250baef-1418-4325-b620-0f9540a0387b" providerId="ADAL" clId="{0E73EC16-7C2F-468E-8339-3379F614CA86}" dt="2026-03-06T02:56:25.360" v="462"/>
          <ac:picMkLst>
            <pc:docMk/>
            <pc:sldMk cId="970506096" sldId="1771"/>
            <ac:picMk id="13" creationId="{565C33ED-CCB8-AD22-3A98-B48AB1FC90CD}"/>
          </ac:picMkLst>
        </pc:picChg>
        <pc:picChg chg="mod">
          <ac:chgData name="Vickers, Libby" userId="e250baef-1418-4325-b620-0f9540a0387b" providerId="ADAL" clId="{0E73EC16-7C2F-468E-8339-3379F614CA86}" dt="2026-03-23T16:53:49.404" v="928"/>
          <ac:picMkLst>
            <pc:docMk/>
            <pc:sldMk cId="970506096" sldId="1771"/>
            <ac:picMk id="16" creationId="{0D99648F-D36E-0DDC-4E31-1B3EC081756F}"/>
          </ac:picMkLst>
        </pc:picChg>
        <pc:picChg chg="ord">
          <ac:chgData name="Vickers, Libby" userId="e250baef-1418-4325-b620-0f9540a0387b" providerId="ADAL" clId="{0E73EC16-7C2F-468E-8339-3379F614CA86}" dt="2026-03-23T16:54:05.335" v="929" actId="166"/>
          <ac:picMkLst>
            <pc:docMk/>
            <pc:sldMk cId="970506096" sldId="1771"/>
            <ac:picMk id="31" creationId="{BA69515E-4082-BCD7-423A-804C53B7C62E}"/>
          </ac:picMkLst>
        </pc:picChg>
      </pc:sldChg>
      <pc:sldChg chg="addSp delSp modSp mod">
        <pc:chgData name="Vickers, Libby" userId="e250baef-1418-4325-b620-0f9540a0387b" providerId="ADAL" clId="{0E73EC16-7C2F-468E-8339-3379F614CA86}" dt="2026-03-06T02:59:25.647" v="510" actId="20577"/>
        <pc:sldMkLst>
          <pc:docMk/>
          <pc:sldMk cId="1391108965" sldId="1772"/>
        </pc:sldMkLst>
        <pc:spChg chg="mod">
          <ac:chgData name="Vickers, Libby" userId="e250baef-1418-4325-b620-0f9540a0387b" providerId="ADAL" clId="{0E73EC16-7C2F-468E-8339-3379F614CA86}" dt="2026-03-06T02:56:45.112" v="466"/>
          <ac:spMkLst>
            <pc:docMk/>
            <pc:sldMk cId="1391108965" sldId="1772"/>
            <ac:spMk id="3" creationId="{1C7F25FA-BAC8-19FA-F43B-62425C1A4DB2}"/>
          </ac:spMkLst>
        </pc:spChg>
        <pc:spChg chg="mod">
          <ac:chgData name="Vickers, Libby" userId="e250baef-1418-4325-b620-0f9540a0387b" providerId="ADAL" clId="{0E73EC16-7C2F-468E-8339-3379F614CA86}" dt="2026-03-06T02:56:45.112" v="466"/>
          <ac:spMkLst>
            <pc:docMk/>
            <pc:sldMk cId="1391108965" sldId="1772"/>
            <ac:spMk id="19" creationId="{AE3BCC26-E771-5A07-EF95-BD26C45D870E}"/>
          </ac:spMkLst>
        </pc:spChg>
        <pc:spChg chg="mod">
          <ac:chgData name="Vickers, Libby" userId="e250baef-1418-4325-b620-0f9540a0387b" providerId="ADAL" clId="{0E73EC16-7C2F-468E-8339-3379F614CA86}" dt="2026-03-06T02:56:45.112" v="466"/>
          <ac:spMkLst>
            <pc:docMk/>
            <pc:sldMk cId="1391108965" sldId="1772"/>
            <ac:spMk id="21" creationId="{55DBCB2A-A09A-B5CA-06FE-07009E18ED53}"/>
          </ac:spMkLst>
        </pc:spChg>
        <pc:spChg chg="mod">
          <ac:chgData name="Vickers, Libby" userId="e250baef-1418-4325-b620-0f9540a0387b" providerId="ADAL" clId="{0E73EC16-7C2F-468E-8339-3379F614CA86}" dt="2026-03-06T02:59:12.220" v="498" actId="20577"/>
          <ac:spMkLst>
            <pc:docMk/>
            <pc:sldMk cId="1391108965" sldId="1772"/>
            <ac:spMk id="39" creationId="{4BB1E5D8-E299-46CC-14B1-8F15CB23B335}"/>
          </ac:spMkLst>
        </pc:spChg>
        <pc:spChg chg="mod">
          <ac:chgData name="Vickers, Libby" userId="e250baef-1418-4325-b620-0f9540a0387b" providerId="ADAL" clId="{0E73EC16-7C2F-468E-8339-3379F614CA86}" dt="2026-03-06T02:59:18.623" v="504" actId="20577"/>
          <ac:spMkLst>
            <pc:docMk/>
            <pc:sldMk cId="1391108965" sldId="1772"/>
            <ac:spMk id="40" creationId="{B3E9BC5B-BE3B-DA5C-AE79-3B1663033698}"/>
          </ac:spMkLst>
        </pc:spChg>
        <pc:spChg chg="mod">
          <ac:chgData name="Vickers, Libby" userId="e250baef-1418-4325-b620-0f9540a0387b" providerId="ADAL" clId="{0E73EC16-7C2F-468E-8339-3379F614CA86}" dt="2026-03-06T02:59:25.647" v="510" actId="20577"/>
          <ac:spMkLst>
            <pc:docMk/>
            <pc:sldMk cId="1391108965" sldId="1772"/>
            <ac:spMk id="41" creationId="{DE8D6ED7-8F0A-7539-3743-6B96C4432D74}"/>
          </ac:spMkLst>
        </pc:spChg>
        <pc:grpChg chg="add mod ord">
          <ac:chgData name="Vickers, Libby" userId="e250baef-1418-4325-b620-0f9540a0387b" providerId="ADAL" clId="{0E73EC16-7C2F-468E-8339-3379F614CA86}" dt="2026-03-06T02:56:49.810" v="467" actId="167"/>
          <ac:grpSpMkLst>
            <pc:docMk/>
            <pc:sldMk cId="1391108965" sldId="1772"/>
            <ac:grpSpMk id="2" creationId="{90367807-771A-48AD-0F93-B2216B2C67F4}"/>
          </ac:grpSpMkLst>
        </pc:grpChg>
        <pc:grpChg chg="mod">
          <ac:chgData name="Vickers, Libby" userId="e250baef-1418-4325-b620-0f9540a0387b" providerId="ADAL" clId="{0E73EC16-7C2F-468E-8339-3379F614CA86}" dt="2026-03-06T02:56:45.112" v="466"/>
          <ac:grpSpMkLst>
            <pc:docMk/>
            <pc:sldMk cId="1391108965" sldId="1772"/>
            <ac:grpSpMk id="4" creationId="{72B87CAC-3A8A-14F9-D913-75EA6B5163A5}"/>
          </ac:grpSpMkLst>
        </pc:grpChg>
        <pc:grpChg chg="mod">
          <ac:chgData name="Vickers, Libby" userId="e250baef-1418-4325-b620-0f9540a0387b" providerId="ADAL" clId="{0E73EC16-7C2F-468E-8339-3379F614CA86}" dt="2026-03-06T02:56:45.112" v="466"/>
          <ac:grpSpMkLst>
            <pc:docMk/>
            <pc:sldMk cId="1391108965" sldId="1772"/>
            <ac:grpSpMk id="18" creationId="{10C0CBA1-5E37-BAEF-3EC8-80F25B3E8D91}"/>
          </ac:grpSpMkLst>
        </pc:grpChg>
        <pc:picChg chg="mod">
          <ac:chgData name="Vickers, Libby" userId="e250baef-1418-4325-b620-0f9540a0387b" providerId="ADAL" clId="{0E73EC16-7C2F-468E-8339-3379F614CA86}" dt="2026-03-06T02:56:45.112" v="466"/>
          <ac:picMkLst>
            <pc:docMk/>
            <pc:sldMk cId="1391108965" sldId="1772"/>
            <ac:picMk id="6" creationId="{DF1E0A45-A76F-5CE5-5085-9DA720383C7D}"/>
          </ac:picMkLst>
        </pc:picChg>
        <pc:picChg chg="mod">
          <ac:chgData name="Vickers, Libby" userId="e250baef-1418-4325-b620-0f9540a0387b" providerId="ADAL" clId="{0E73EC16-7C2F-468E-8339-3379F614CA86}" dt="2026-03-06T02:56:45.112" v="466"/>
          <ac:picMkLst>
            <pc:docMk/>
            <pc:sldMk cId="1391108965" sldId="1772"/>
            <ac:picMk id="16" creationId="{5D03D9EE-24ED-D79F-AB1A-B0FA0BC73BA9}"/>
          </ac:picMkLst>
        </pc:picChg>
        <pc:picChg chg="mod">
          <ac:chgData name="Vickers, Libby" userId="e250baef-1418-4325-b620-0f9540a0387b" providerId="ADAL" clId="{0E73EC16-7C2F-468E-8339-3379F614CA86}" dt="2026-03-06T02:56:45.112" v="466"/>
          <ac:picMkLst>
            <pc:docMk/>
            <pc:sldMk cId="1391108965" sldId="1772"/>
            <ac:picMk id="17" creationId="{008E5767-BD01-D6ED-A32C-AF5363EBCA8D}"/>
          </ac:picMkLst>
        </pc:picChg>
        <pc:picChg chg="mod">
          <ac:chgData name="Vickers, Libby" userId="e250baef-1418-4325-b620-0f9540a0387b" providerId="ADAL" clId="{0E73EC16-7C2F-468E-8339-3379F614CA86}" dt="2026-03-06T02:56:45.112" v="466"/>
          <ac:picMkLst>
            <pc:docMk/>
            <pc:sldMk cId="1391108965" sldId="1772"/>
            <ac:picMk id="20" creationId="{931B0ED8-339A-C4E8-B61C-2738D8A36B3E}"/>
          </ac:picMkLst>
        </pc:picChg>
      </pc:sldChg>
      <pc:sldChg chg="addSp delSp modSp mod">
        <pc:chgData name="Vickers, Libby" userId="e250baef-1418-4325-b620-0f9540a0387b" providerId="ADAL" clId="{0E73EC16-7C2F-468E-8339-3379F614CA86}" dt="2026-03-06T02:57:24.641" v="475" actId="167"/>
        <pc:sldMkLst>
          <pc:docMk/>
          <pc:sldMk cId="4058678307" sldId="1773"/>
        </pc:sldMkLst>
        <pc:spChg chg="mod">
          <ac:chgData name="Vickers, Libby" userId="e250baef-1418-4325-b620-0f9540a0387b" providerId="ADAL" clId="{0E73EC16-7C2F-468E-8339-3379F614CA86}" dt="2026-03-06T02:57:19.492" v="474"/>
          <ac:spMkLst>
            <pc:docMk/>
            <pc:sldMk cId="4058678307" sldId="1773"/>
            <ac:spMk id="3" creationId="{6C1B1180-0BF5-1310-DECE-3257F473AE41}"/>
          </ac:spMkLst>
        </pc:spChg>
        <pc:spChg chg="mod">
          <ac:chgData name="Vickers, Libby" userId="e250baef-1418-4325-b620-0f9540a0387b" providerId="ADAL" clId="{0E73EC16-7C2F-468E-8339-3379F614CA86}" dt="2026-03-06T02:57:19.492" v="474"/>
          <ac:spMkLst>
            <pc:docMk/>
            <pc:sldMk cId="4058678307" sldId="1773"/>
            <ac:spMk id="19" creationId="{FDFCEE08-E6D7-78C0-2A78-10ABD0F63406}"/>
          </ac:spMkLst>
        </pc:spChg>
        <pc:spChg chg="mod">
          <ac:chgData name="Vickers, Libby" userId="e250baef-1418-4325-b620-0f9540a0387b" providerId="ADAL" clId="{0E73EC16-7C2F-468E-8339-3379F614CA86}" dt="2026-03-06T02:57:19.492" v="474"/>
          <ac:spMkLst>
            <pc:docMk/>
            <pc:sldMk cId="4058678307" sldId="1773"/>
            <ac:spMk id="21" creationId="{AE05B179-9690-01BF-7E47-843B389CC02F}"/>
          </ac:spMkLst>
        </pc:spChg>
        <pc:grpChg chg="add mod ord">
          <ac:chgData name="Vickers, Libby" userId="e250baef-1418-4325-b620-0f9540a0387b" providerId="ADAL" clId="{0E73EC16-7C2F-468E-8339-3379F614CA86}" dt="2026-03-06T02:57:24.641" v="475" actId="167"/>
          <ac:grpSpMkLst>
            <pc:docMk/>
            <pc:sldMk cId="4058678307" sldId="1773"/>
            <ac:grpSpMk id="2" creationId="{1DF48057-881C-CBB0-0ACA-90CCE7653E0D}"/>
          </ac:grpSpMkLst>
        </pc:grpChg>
        <pc:grpChg chg="mod">
          <ac:chgData name="Vickers, Libby" userId="e250baef-1418-4325-b620-0f9540a0387b" providerId="ADAL" clId="{0E73EC16-7C2F-468E-8339-3379F614CA86}" dt="2026-03-06T02:57:19.492" v="474"/>
          <ac:grpSpMkLst>
            <pc:docMk/>
            <pc:sldMk cId="4058678307" sldId="1773"/>
            <ac:grpSpMk id="4" creationId="{FBFEF57F-B4A0-706A-DA50-57CC17FD73B6}"/>
          </ac:grpSpMkLst>
        </pc:grpChg>
        <pc:grpChg chg="mod">
          <ac:chgData name="Vickers, Libby" userId="e250baef-1418-4325-b620-0f9540a0387b" providerId="ADAL" clId="{0E73EC16-7C2F-468E-8339-3379F614CA86}" dt="2026-03-06T02:57:19.492" v="474"/>
          <ac:grpSpMkLst>
            <pc:docMk/>
            <pc:sldMk cId="4058678307" sldId="1773"/>
            <ac:grpSpMk id="5" creationId="{82D3566C-85FE-3BEE-5820-538D56CC2D7D}"/>
          </ac:grpSpMkLst>
        </pc:grpChg>
        <pc:picChg chg="mod">
          <ac:chgData name="Vickers, Libby" userId="e250baef-1418-4325-b620-0f9540a0387b" providerId="ADAL" clId="{0E73EC16-7C2F-468E-8339-3379F614CA86}" dt="2026-03-06T02:57:19.492" v="474"/>
          <ac:picMkLst>
            <pc:docMk/>
            <pc:sldMk cId="4058678307" sldId="1773"/>
            <ac:picMk id="6" creationId="{85A1828F-DE93-5338-47EA-DD61E8D6F51A}"/>
          </ac:picMkLst>
        </pc:picChg>
        <pc:picChg chg="mod">
          <ac:chgData name="Vickers, Libby" userId="e250baef-1418-4325-b620-0f9540a0387b" providerId="ADAL" clId="{0E73EC16-7C2F-468E-8339-3379F614CA86}" dt="2026-03-06T02:57:19.492" v="474"/>
          <ac:picMkLst>
            <pc:docMk/>
            <pc:sldMk cId="4058678307" sldId="1773"/>
            <ac:picMk id="9" creationId="{133373ED-6E53-9973-470C-347FEE95EDEB}"/>
          </ac:picMkLst>
        </pc:picChg>
        <pc:picChg chg="mod">
          <ac:chgData name="Vickers, Libby" userId="e250baef-1418-4325-b620-0f9540a0387b" providerId="ADAL" clId="{0E73EC16-7C2F-468E-8339-3379F614CA86}" dt="2026-03-06T02:57:19.492" v="474"/>
          <ac:picMkLst>
            <pc:docMk/>
            <pc:sldMk cId="4058678307" sldId="1773"/>
            <ac:picMk id="11" creationId="{DC1749A0-3102-549C-2C92-F73BF9BE7E87}"/>
          </ac:picMkLst>
        </pc:picChg>
        <pc:picChg chg="mod">
          <ac:chgData name="Vickers, Libby" userId="e250baef-1418-4325-b620-0f9540a0387b" providerId="ADAL" clId="{0E73EC16-7C2F-468E-8339-3379F614CA86}" dt="2026-03-06T02:57:19.492" v="474"/>
          <ac:picMkLst>
            <pc:docMk/>
            <pc:sldMk cId="4058678307" sldId="1773"/>
            <ac:picMk id="20" creationId="{57B1C6FE-6CCF-6245-BB77-56115FBE2534}"/>
          </ac:picMkLst>
        </pc:picChg>
      </pc:sldChg>
      <pc:sldChg chg="addSp delSp modSp mod">
        <pc:chgData name="Vickers, Libby" userId="e250baef-1418-4325-b620-0f9540a0387b" providerId="ADAL" clId="{0E73EC16-7C2F-468E-8339-3379F614CA86}" dt="2026-03-06T02:58:39.168" v="488" actId="1076"/>
        <pc:sldMkLst>
          <pc:docMk/>
          <pc:sldMk cId="3227494432" sldId="1776"/>
        </pc:sldMkLst>
        <pc:spChg chg="add del mod topLvl">
          <ac:chgData name="Vickers, Libby" userId="e250baef-1418-4325-b620-0f9540a0387b" providerId="ADAL" clId="{0E73EC16-7C2F-468E-8339-3379F614CA86}" dt="2026-03-06T02:57:47.220" v="479" actId="478"/>
          <ac:spMkLst>
            <pc:docMk/>
            <pc:sldMk cId="3227494432" sldId="1776"/>
            <ac:spMk id="17" creationId="{C3B35BDC-75F5-B80C-C9FA-1E089BC4FEE8}"/>
          </ac:spMkLst>
        </pc:spChg>
        <pc:spChg chg="mod">
          <ac:chgData name="Vickers, Libby" userId="e250baef-1418-4325-b620-0f9540a0387b" providerId="ADAL" clId="{0E73EC16-7C2F-468E-8339-3379F614CA86}" dt="2026-03-06T02:57:42.138" v="477" actId="165"/>
          <ac:spMkLst>
            <pc:docMk/>
            <pc:sldMk cId="3227494432" sldId="1776"/>
            <ac:spMk id="25" creationId="{CED46AF0-5D5C-0587-0E4E-0470DD02F695}"/>
          </ac:spMkLst>
        </pc:spChg>
        <pc:spChg chg="mod">
          <ac:chgData name="Vickers, Libby" userId="e250baef-1418-4325-b620-0f9540a0387b" providerId="ADAL" clId="{0E73EC16-7C2F-468E-8339-3379F614CA86}" dt="2026-03-06T02:57:42.138" v="477" actId="165"/>
          <ac:spMkLst>
            <pc:docMk/>
            <pc:sldMk cId="3227494432" sldId="1776"/>
            <ac:spMk id="27" creationId="{2820DD7C-1CBD-E5C9-0B74-781CF70B6DF3}"/>
          </ac:spMkLst>
        </pc:spChg>
        <pc:grpChg chg="add del mod topLvl">
          <ac:chgData name="Vickers, Libby" userId="e250baef-1418-4325-b620-0f9540a0387b" providerId="ADAL" clId="{0E73EC16-7C2F-468E-8339-3379F614CA86}" dt="2026-03-06T02:58:39.168" v="488" actId="1076"/>
          <ac:grpSpMkLst>
            <pc:docMk/>
            <pc:sldMk cId="3227494432" sldId="1776"/>
            <ac:grpSpMk id="18" creationId="{29384F9E-6721-381C-AF93-A6F0F445616B}"/>
          </ac:grpSpMkLst>
        </pc:grpChg>
        <pc:grpChg chg="mod">
          <ac:chgData name="Vickers, Libby" userId="e250baef-1418-4325-b620-0f9540a0387b" providerId="ADAL" clId="{0E73EC16-7C2F-468E-8339-3379F614CA86}" dt="2026-03-06T02:57:42.138" v="477" actId="165"/>
          <ac:grpSpMkLst>
            <pc:docMk/>
            <pc:sldMk cId="3227494432" sldId="1776"/>
            <ac:grpSpMk id="19" creationId="{45BC3ECA-1555-1656-D8EE-8CE4C9F54A9B}"/>
          </ac:grpSpMkLst>
        </pc:grpChg>
        <pc:grpChg chg="mod">
          <ac:chgData name="Vickers, Libby" userId="e250baef-1418-4325-b620-0f9540a0387b" providerId="ADAL" clId="{0E73EC16-7C2F-468E-8339-3379F614CA86}" dt="2026-03-06T02:57:42.138" v="477" actId="165"/>
          <ac:grpSpMkLst>
            <pc:docMk/>
            <pc:sldMk cId="3227494432" sldId="1776"/>
            <ac:grpSpMk id="24" creationId="{2CA466B3-47B9-F211-4C14-A6A3CFB50FA8}"/>
          </ac:grpSpMkLst>
        </pc:grpChg>
        <pc:picChg chg="mod">
          <ac:chgData name="Vickers, Libby" userId="e250baef-1418-4325-b620-0f9540a0387b" providerId="ADAL" clId="{0E73EC16-7C2F-468E-8339-3379F614CA86}" dt="2026-03-06T02:57:42.138" v="477" actId="165"/>
          <ac:picMkLst>
            <pc:docMk/>
            <pc:sldMk cId="3227494432" sldId="1776"/>
            <ac:picMk id="20" creationId="{293A7CBD-CA77-9AF8-AF69-E02EA1FA45A0}"/>
          </ac:picMkLst>
        </pc:picChg>
        <pc:picChg chg="mod">
          <ac:chgData name="Vickers, Libby" userId="e250baef-1418-4325-b620-0f9540a0387b" providerId="ADAL" clId="{0E73EC16-7C2F-468E-8339-3379F614CA86}" dt="2026-03-06T02:57:42.138" v="477" actId="165"/>
          <ac:picMkLst>
            <pc:docMk/>
            <pc:sldMk cId="3227494432" sldId="1776"/>
            <ac:picMk id="22" creationId="{676AB56F-BADA-48CD-74C8-C6EA57A9099B}"/>
          </ac:picMkLst>
        </pc:picChg>
        <pc:picChg chg="mod">
          <ac:chgData name="Vickers, Libby" userId="e250baef-1418-4325-b620-0f9540a0387b" providerId="ADAL" clId="{0E73EC16-7C2F-468E-8339-3379F614CA86}" dt="2026-03-06T02:57:42.138" v="477" actId="165"/>
          <ac:picMkLst>
            <pc:docMk/>
            <pc:sldMk cId="3227494432" sldId="1776"/>
            <ac:picMk id="23" creationId="{5E9035E3-9A7D-D662-A36E-45F0FDBC16EB}"/>
          </ac:picMkLst>
        </pc:picChg>
        <pc:picChg chg="mod">
          <ac:chgData name="Vickers, Libby" userId="e250baef-1418-4325-b620-0f9540a0387b" providerId="ADAL" clId="{0E73EC16-7C2F-468E-8339-3379F614CA86}" dt="2026-03-06T02:57:42.138" v="477" actId="165"/>
          <ac:picMkLst>
            <pc:docMk/>
            <pc:sldMk cId="3227494432" sldId="1776"/>
            <ac:picMk id="26" creationId="{7C0C8504-DF85-48E0-66A3-F257B455EF88}"/>
          </ac:picMkLst>
        </pc:picChg>
      </pc:sldChg>
      <pc:sldChg chg="addSp delSp modSp mod modAnim modNotesTx">
        <pc:chgData name="Vickers, Libby" userId="e250baef-1418-4325-b620-0f9540a0387b" providerId="ADAL" clId="{0E73EC16-7C2F-468E-8339-3379F614CA86}" dt="2026-03-20T16:39:27.216" v="841" actId="20577"/>
        <pc:sldMkLst>
          <pc:docMk/>
          <pc:sldMk cId="2646809539" sldId="1851"/>
        </pc:sldMkLst>
        <pc:spChg chg="mod ord">
          <ac:chgData name="Vickers, Libby" userId="e250baef-1418-4325-b620-0f9540a0387b" providerId="ADAL" clId="{0E73EC16-7C2F-468E-8339-3379F614CA86}" dt="2026-03-06T02:32:06.951" v="265" actId="164"/>
          <ac:spMkLst>
            <pc:docMk/>
            <pc:sldMk cId="2646809539" sldId="1851"/>
            <ac:spMk id="2" creationId="{D97F5A4A-5990-27B2-F099-4EC78F64BDEA}"/>
          </ac:spMkLst>
        </pc:spChg>
        <pc:spChg chg="mod ord topLvl">
          <ac:chgData name="Vickers, Libby" userId="e250baef-1418-4325-b620-0f9540a0387b" providerId="ADAL" clId="{0E73EC16-7C2F-468E-8339-3379F614CA86}" dt="2026-03-06T02:32:06.951" v="265" actId="164"/>
          <ac:spMkLst>
            <pc:docMk/>
            <pc:sldMk cId="2646809539" sldId="1851"/>
            <ac:spMk id="16" creationId="{3D1FF478-DA46-4647-6892-6FF0698881CA}"/>
          </ac:spMkLst>
        </pc:spChg>
        <pc:spChg chg="mod ord topLvl">
          <ac:chgData name="Vickers, Libby" userId="e250baef-1418-4325-b620-0f9540a0387b" providerId="ADAL" clId="{0E73EC16-7C2F-468E-8339-3379F614CA86}" dt="2026-03-06T02:32:06.951" v="265" actId="164"/>
          <ac:spMkLst>
            <pc:docMk/>
            <pc:sldMk cId="2646809539" sldId="1851"/>
            <ac:spMk id="17" creationId="{75D4F075-7EEA-6303-AF44-608DEFAEA340}"/>
          </ac:spMkLst>
        </pc:spChg>
        <pc:grpChg chg="add mod ord">
          <ac:chgData name="Vickers, Libby" userId="e250baef-1418-4325-b620-0f9540a0387b" providerId="ADAL" clId="{0E73EC16-7C2F-468E-8339-3379F614CA86}" dt="2026-03-06T02:32:21.143" v="268" actId="170"/>
          <ac:grpSpMkLst>
            <pc:docMk/>
            <pc:sldMk cId="2646809539" sldId="1851"/>
            <ac:grpSpMk id="8" creationId="{16DD9F70-4787-32C6-D747-667946524805}"/>
          </ac:grpSpMkLst>
        </pc:grpChg>
        <pc:picChg chg="add mod">
          <ac:chgData name="Vickers, Libby" userId="e250baef-1418-4325-b620-0f9540a0387b" providerId="ADAL" clId="{0E73EC16-7C2F-468E-8339-3379F614CA86}" dt="2026-03-06T02:32:06.951" v="265" actId="164"/>
          <ac:picMkLst>
            <pc:docMk/>
            <pc:sldMk cId="2646809539" sldId="1851"/>
            <ac:picMk id="7" creationId="{49EB3140-5715-5710-CFD3-05AAA5BA8970}"/>
          </ac:picMkLst>
        </pc:picChg>
        <pc:picChg chg="add mod">
          <ac:chgData name="Vickers, Libby" userId="e250baef-1418-4325-b620-0f9540a0387b" providerId="ADAL" clId="{0E73EC16-7C2F-468E-8339-3379F614CA86}" dt="2026-03-06T14:40:54.197" v="585" actId="1076"/>
          <ac:picMkLst>
            <pc:docMk/>
            <pc:sldMk cId="2646809539" sldId="1851"/>
            <ac:picMk id="9" creationId="{E37FCD59-4A26-6CE7-370A-A92EE9095E27}"/>
          </ac:picMkLst>
        </pc:picChg>
        <pc:picChg chg="mod topLvl">
          <ac:chgData name="Vickers, Libby" userId="e250baef-1418-4325-b620-0f9540a0387b" providerId="ADAL" clId="{0E73EC16-7C2F-468E-8339-3379F614CA86}" dt="2026-03-06T02:32:06.951" v="265" actId="164"/>
          <ac:picMkLst>
            <pc:docMk/>
            <pc:sldMk cId="2646809539" sldId="1851"/>
            <ac:picMk id="14" creationId="{F8E3E25D-98D0-81BE-1482-340E116D60AF}"/>
          </ac:picMkLst>
        </pc:picChg>
      </pc:sldChg>
      <pc:sldChg chg="modSp modNotesTx">
        <pc:chgData name="Vickers, Libby" userId="e250baef-1418-4325-b620-0f9540a0387b" providerId="ADAL" clId="{0E73EC16-7C2F-468E-8339-3379F614CA86}" dt="2026-03-23T17:05:48.627" v="1111" actId="20577"/>
        <pc:sldMkLst>
          <pc:docMk/>
          <pc:sldMk cId="3056030907" sldId="1869"/>
        </pc:sldMkLst>
        <pc:picChg chg="mod">
          <ac:chgData name="Vickers, Libby" userId="e250baef-1418-4325-b620-0f9540a0387b" providerId="ADAL" clId="{0E73EC16-7C2F-468E-8339-3379F614CA86}" dt="2026-03-20T15:21:39.497" v="594" actId="339"/>
          <ac:picMkLst>
            <pc:docMk/>
            <pc:sldMk cId="3056030907" sldId="1869"/>
            <ac:picMk id="10" creationId="{A69B2052-7E21-C3AF-2697-A2905976C8FE}"/>
          </ac:picMkLst>
        </pc:picChg>
      </pc:sldChg>
      <pc:sldChg chg="addSp delSp modSp mod">
        <pc:chgData name="Vickers, Libby" userId="e250baef-1418-4325-b620-0f9540a0387b" providerId="ADAL" clId="{0E73EC16-7C2F-468E-8339-3379F614CA86}" dt="2026-03-10T16:32:08.661" v="591" actId="1037"/>
        <pc:sldMkLst>
          <pc:docMk/>
          <pc:sldMk cId="2246503336" sldId="1871"/>
        </pc:sldMkLst>
        <pc:spChg chg="ord">
          <ac:chgData name="Vickers, Libby" userId="e250baef-1418-4325-b620-0f9540a0387b" providerId="ADAL" clId="{0E73EC16-7C2F-468E-8339-3379F614CA86}" dt="2026-03-05T19:44:36.891" v="105" actId="167"/>
          <ac:spMkLst>
            <pc:docMk/>
            <pc:sldMk cId="2246503336" sldId="1871"/>
            <ac:spMk id="2" creationId="{2682ADD0-17A0-D11E-AEB5-8CBAD95A6E5A}"/>
          </ac:spMkLst>
        </pc:spChg>
        <pc:spChg chg="mod">
          <ac:chgData name="Vickers, Libby" userId="e250baef-1418-4325-b620-0f9540a0387b" providerId="ADAL" clId="{0E73EC16-7C2F-468E-8339-3379F614CA86}" dt="2026-03-05T19:43:59.391" v="100"/>
          <ac:spMkLst>
            <pc:docMk/>
            <pc:sldMk cId="2246503336" sldId="1871"/>
            <ac:spMk id="10" creationId="{A75773BA-C599-3629-5956-0F0E00859E1C}"/>
          </ac:spMkLst>
        </pc:spChg>
        <pc:spChg chg="mod">
          <ac:chgData name="Vickers, Libby" userId="e250baef-1418-4325-b620-0f9540a0387b" providerId="ADAL" clId="{0E73EC16-7C2F-468E-8339-3379F614CA86}" dt="2026-03-05T19:43:59.391" v="100"/>
          <ac:spMkLst>
            <pc:docMk/>
            <pc:sldMk cId="2246503336" sldId="1871"/>
            <ac:spMk id="12" creationId="{D07BEC05-F581-8878-E33C-E0D544A4102D}"/>
          </ac:spMkLst>
        </pc:spChg>
        <pc:spChg chg="mod">
          <ac:chgData name="Vickers, Libby" userId="e250baef-1418-4325-b620-0f9540a0387b" providerId="ADAL" clId="{0E73EC16-7C2F-468E-8339-3379F614CA86}" dt="2026-03-06T03:03:02.662" v="524" actId="20577"/>
          <ac:spMkLst>
            <pc:docMk/>
            <pc:sldMk cId="2246503336" sldId="1871"/>
            <ac:spMk id="49" creationId="{AD09F7D6-1228-0E1D-5295-E80CD6B4A1E3}"/>
          </ac:spMkLst>
        </pc:spChg>
        <pc:grpChg chg="add mod ord">
          <ac:chgData name="Vickers, Libby" userId="e250baef-1418-4325-b620-0f9540a0387b" providerId="ADAL" clId="{0E73EC16-7C2F-468E-8339-3379F614CA86}" dt="2026-03-05T19:44:21.792" v="103" actId="167"/>
          <ac:grpSpMkLst>
            <pc:docMk/>
            <pc:sldMk cId="2246503336" sldId="1871"/>
            <ac:grpSpMk id="3" creationId="{B5AD6B8B-8C06-2BF8-D41C-9F4C82EE8E85}"/>
          </ac:grpSpMkLst>
        </pc:grpChg>
        <pc:grpChg chg="mod">
          <ac:chgData name="Vickers, Libby" userId="e250baef-1418-4325-b620-0f9540a0387b" providerId="ADAL" clId="{0E73EC16-7C2F-468E-8339-3379F614CA86}" dt="2026-03-05T19:43:59.391" v="100"/>
          <ac:grpSpMkLst>
            <pc:docMk/>
            <pc:sldMk cId="2246503336" sldId="1871"/>
            <ac:grpSpMk id="4" creationId="{F4CB5DD8-CD7F-9698-AE9F-0BF2ABC452A2}"/>
          </ac:grpSpMkLst>
        </pc:grpChg>
        <pc:grpChg chg="mod">
          <ac:chgData name="Vickers, Libby" userId="e250baef-1418-4325-b620-0f9540a0387b" providerId="ADAL" clId="{0E73EC16-7C2F-468E-8339-3379F614CA86}" dt="2026-03-05T19:43:59.391" v="100"/>
          <ac:grpSpMkLst>
            <pc:docMk/>
            <pc:sldMk cId="2246503336" sldId="1871"/>
            <ac:grpSpMk id="6" creationId="{4EF1DE10-535D-A0D2-CFFD-2868DB10501F}"/>
          </ac:grpSpMkLst>
        </pc:grpChg>
        <pc:grpChg chg="mod">
          <ac:chgData name="Vickers, Libby" userId="e250baef-1418-4325-b620-0f9540a0387b" providerId="ADAL" clId="{0E73EC16-7C2F-468E-8339-3379F614CA86}" dt="2026-03-05T19:43:59.391" v="100"/>
          <ac:grpSpMkLst>
            <pc:docMk/>
            <pc:sldMk cId="2246503336" sldId="1871"/>
            <ac:grpSpMk id="9" creationId="{8296F083-AA8D-B6AA-5F3D-4095B5EDE6C1}"/>
          </ac:grpSpMkLst>
        </pc:grpChg>
        <pc:grpChg chg="mod">
          <ac:chgData name="Vickers, Libby" userId="e250baef-1418-4325-b620-0f9540a0387b" providerId="ADAL" clId="{0E73EC16-7C2F-468E-8339-3379F614CA86}" dt="2026-03-10T16:32:08.661" v="591" actId="1037"/>
          <ac:grpSpMkLst>
            <pc:docMk/>
            <pc:sldMk cId="2246503336" sldId="1871"/>
            <ac:grpSpMk id="57" creationId="{DD739D37-25A6-8871-A364-BFE27188B4C7}"/>
          </ac:grpSpMkLst>
        </pc:grpChg>
        <pc:picChg chg="mod">
          <ac:chgData name="Vickers, Libby" userId="e250baef-1418-4325-b620-0f9540a0387b" providerId="ADAL" clId="{0E73EC16-7C2F-468E-8339-3379F614CA86}" dt="2026-03-05T19:43:59.391" v="100"/>
          <ac:picMkLst>
            <pc:docMk/>
            <pc:sldMk cId="2246503336" sldId="1871"/>
            <ac:picMk id="5" creationId="{B13AA270-6A41-6594-4F4B-CFC15548F149}"/>
          </ac:picMkLst>
        </pc:picChg>
        <pc:picChg chg="mod">
          <ac:chgData name="Vickers, Libby" userId="e250baef-1418-4325-b620-0f9540a0387b" providerId="ADAL" clId="{0E73EC16-7C2F-468E-8339-3379F614CA86}" dt="2026-03-05T19:43:59.391" v="100"/>
          <ac:picMkLst>
            <pc:docMk/>
            <pc:sldMk cId="2246503336" sldId="1871"/>
            <ac:picMk id="7" creationId="{4DF0709C-79ED-ECF2-FA8C-EC5F4C5195C2}"/>
          </ac:picMkLst>
        </pc:picChg>
        <pc:picChg chg="mod">
          <ac:chgData name="Vickers, Libby" userId="e250baef-1418-4325-b620-0f9540a0387b" providerId="ADAL" clId="{0E73EC16-7C2F-468E-8339-3379F614CA86}" dt="2026-03-05T19:43:59.391" v="100"/>
          <ac:picMkLst>
            <pc:docMk/>
            <pc:sldMk cId="2246503336" sldId="1871"/>
            <ac:picMk id="8" creationId="{B6C8B6DD-D598-A864-1E97-5A5254ACBACE}"/>
          </ac:picMkLst>
        </pc:picChg>
        <pc:picChg chg="mod">
          <ac:chgData name="Vickers, Libby" userId="e250baef-1418-4325-b620-0f9540a0387b" providerId="ADAL" clId="{0E73EC16-7C2F-468E-8339-3379F614CA86}" dt="2026-03-05T19:43:59.391" v="100"/>
          <ac:picMkLst>
            <pc:docMk/>
            <pc:sldMk cId="2246503336" sldId="1871"/>
            <ac:picMk id="11" creationId="{0A61F8B9-D87F-80B6-3784-6E9208BE6901}"/>
          </ac:picMkLst>
        </pc:picChg>
        <pc:picChg chg="mod">
          <ac:chgData name="Vickers, Libby" userId="e250baef-1418-4325-b620-0f9540a0387b" providerId="ADAL" clId="{0E73EC16-7C2F-468E-8339-3379F614CA86}" dt="2026-03-05T19:44:45.655" v="106" actId="1076"/>
          <ac:picMkLst>
            <pc:docMk/>
            <pc:sldMk cId="2246503336" sldId="1871"/>
            <ac:picMk id="45" creationId="{1DDF6E3B-D103-E29D-AB27-757A1F686D35}"/>
          </ac:picMkLst>
        </pc:picChg>
      </pc:sldChg>
      <pc:sldChg chg="addSp delSp modSp mod modAnim">
        <pc:chgData name="Vickers, Libby" userId="e250baef-1418-4325-b620-0f9540a0387b" providerId="ADAL" clId="{0E73EC16-7C2F-468E-8339-3379F614CA86}" dt="2026-03-06T03:07:26.237" v="544"/>
        <pc:sldMkLst>
          <pc:docMk/>
          <pc:sldMk cId="3103044642" sldId="1987"/>
        </pc:sldMkLst>
        <pc:spChg chg="mod">
          <ac:chgData name="Vickers, Libby" userId="e250baef-1418-4325-b620-0f9540a0387b" providerId="ADAL" clId="{0E73EC16-7C2F-468E-8339-3379F614CA86}" dt="2026-03-06T02:57:02.446" v="470"/>
          <ac:spMkLst>
            <pc:docMk/>
            <pc:sldMk cId="3103044642" sldId="1987"/>
            <ac:spMk id="4" creationId="{969663E0-C6E0-5562-0203-6DD28F6DA6F9}"/>
          </ac:spMkLst>
        </pc:spChg>
        <pc:spChg chg="mod">
          <ac:chgData name="Vickers, Libby" userId="e250baef-1418-4325-b620-0f9540a0387b" providerId="ADAL" clId="{0E73EC16-7C2F-468E-8339-3379F614CA86}" dt="2026-03-06T02:57:02.446" v="470"/>
          <ac:spMkLst>
            <pc:docMk/>
            <pc:sldMk cId="3103044642" sldId="1987"/>
            <ac:spMk id="20" creationId="{6406D5B2-FF33-3D57-00B1-F8A3868E8F49}"/>
          </ac:spMkLst>
        </pc:spChg>
        <pc:spChg chg="mod">
          <ac:chgData name="Vickers, Libby" userId="e250baef-1418-4325-b620-0f9540a0387b" providerId="ADAL" clId="{0E73EC16-7C2F-468E-8339-3379F614CA86}" dt="2026-03-06T02:57:02.446" v="470"/>
          <ac:spMkLst>
            <pc:docMk/>
            <pc:sldMk cId="3103044642" sldId="1987"/>
            <ac:spMk id="22" creationId="{02E10A11-709B-9F86-3199-5A750EEF7274}"/>
          </ac:spMkLst>
        </pc:spChg>
        <pc:grpChg chg="add mod ord">
          <ac:chgData name="Vickers, Libby" userId="e250baef-1418-4325-b620-0f9540a0387b" providerId="ADAL" clId="{0E73EC16-7C2F-468E-8339-3379F614CA86}" dt="2026-03-06T02:57:07.502" v="471" actId="167"/>
          <ac:grpSpMkLst>
            <pc:docMk/>
            <pc:sldMk cId="3103044642" sldId="1987"/>
            <ac:grpSpMk id="2" creationId="{53302D7E-0756-DA26-BFD4-2DC8AE77A875}"/>
          </ac:grpSpMkLst>
        </pc:grpChg>
        <pc:grpChg chg="mod">
          <ac:chgData name="Vickers, Libby" userId="e250baef-1418-4325-b620-0f9540a0387b" providerId="ADAL" clId="{0E73EC16-7C2F-468E-8339-3379F614CA86}" dt="2026-03-06T02:57:02.446" v="470"/>
          <ac:grpSpMkLst>
            <pc:docMk/>
            <pc:sldMk cId="3103044642" sldId="1987"/>
            <ac:grpSpMk id="16" creationId="{A02DD7EA-9BF2-C432-A1E1-27E56A2BF317}"/>
          </ac:grpSpMkLst>
        </pc:grpChg>
        <pc:grpChg chg="mod">
          <ac:chgData name="Vickers, Libby" userId="e250baef-1418-4325-b620-0f9540a0387b" providerId="ADAL" clId="{0E73EC16-7C2F-468E-8339-3379F614CA86}" dt="2026-03-06T02:57:02.446" v="470"/>
          <ac:grpSpMkLst>
            <pc:docMk/>
            <pc:sldMk cId="3103044642" sldId="1987"/>
            <ac:grpSpMk id="19" creationId="{8D45E26D-224B-F016-4884-03D22846DE31}"/>
          </ac:grpSpMkLst>
        </pc:grpChg>
        <pc:picChg chg="mod">
          <ac:chgData name="Vickers, Libby" userId="e250baef-1418-4325-b620-0f9540a0387b" providerId="ADAL" clId="{0E73EC16-7C2F-468E-8339-3379F614CA86}" dt="2026-03-06T02:57:02.446" v="470"/>
          <ac:picMkLst>
            <pc:docMk/>
            <pc:sldMk cId="3103044642" sldId="1987"/>
            <ac:picMk id="8" creationId="{F38D61A2-C6EC-B66E-4FF6-ACB597D007BB}"/>
          </ac:picMkLst>
        </pc:picChg>
        <pc:picChg chg="mod">
          <ac:chgData name="Vickers, Libby" userId="e250baef-1418-4325-b620-0f9540a0387b" providerId="ADAL" clId="{0E73EC16-7C2F-468E-8339-3379F614CA86}" dt="2026-03-06T02:57:02.446" v="470"/>
          <ac:picMkLst>
            <pc:docMk/>
            <pc:sldMk cId="3103044642" sldId="1987"/>
            <ac:picMk id="17" creationId="{E3888546-D8FD-A249-C022-CB5B28ADDF0C}"/>
          </ac:picMkLst>
        </pc:picChg>
        <pc:picChg chg="mod">
          <ac:chgData name="Vickers, Libby" userId="e250baef-1418-4325-b620-0f9540a0387b" providerId="ADAL" clId="{0E73EC16-7C2F-468E-8339-3379F614CA86}" dt="2026-03-06T02:57:02.446" v="470"/>
          <ac:picMkLst>
            <pc:docMk/>
            <pc:sldMk cId="3103044642" sldId="1987"/>
            <ac:picMk id="18" creationId="{73EF46CA-8748-68CE-8A80-DFF031870BFC}"/>
          </ac:picMkLst>
        </pc:picChg>
        <pc:picChg chg="mod">
          <ac:chgData name="Vickers, Libby" userId="e250baef-1418-4325-b620-0f9540a0387b" providerId="ADAL" clId="{0E73EC16-7C2F-468E-8339-3379F614CA86}" dt="2026-03-06T02:57:02.446" v="470"/>
          <ac:picMkLst>
            <pc:docMk/>
            <pc:sldMk cId="3103044642" sldId="1987"/>
            <ac:picMk id="21" creationId="{C291039C-FEFA-A79D-B83C-9FA24A21B731}"/>
          </ac:picMkLst>
        </pc:picChg>
      </pc:sldChg>
      <pc:sldChg chg="add modNotesTx">
        <pc:chgData name="Vickers, Libby" userId="e250baef-1418-4325-b620-0f9540a0387b" providerId="ADAL" clId="{0E73EC16-7C2F-468E-8339-3379F614CA86}" dt="2026-03-24T12:40:32.320" v="1285" actId="20577"/>
        <pc:sldMkLst>
          <pc:docMk/>
          <pc:sldMk cId="1154977586" sldId="1990"/>
        </pc:sldMkLst>
      </pc:sldChg>
      <pc:sldChg chg="add modNotesTx">
        <pc:chgData name="Vickers, Libby" userId="e250baef-1418-4325-b620-0f9540a0387b" providerId="ADAL" clId="{0E73EC16-7C2F-468E-8339-3379F614CA86}" dt="2026-03-24T12:41:18.796" v="1343" actId="6549"/>
        <pc:sldMkLst>
          <pc:docMk/>
          <pc:sldMk cId="2333714625" sldId="1991"/>
        </pc:sldMkLst>
      </pc:sldChg>
      <pc:sldChg chg="add">
        <pc:chgData name="Vickers, Libby" userId="e250baef-1418-4325-b620-0f9540a0387b" providerId="ADAL" clId="{0E73EC16-7C2F-468E-8339-3379F614CA86}" dt="2026-03-10T16:38:00.101" v="592"/>
        <pc:sldMkLst>
          <pc:docMk/>
          <pc:sldMk cId="739445806" sldId="2006"/>
        </pc:sldMkLst>
      </pc:sldChg>
    </pc:docChg>
  </pc:docChgLst>
</pc:chgInfo>
</file>

<file path=ppt/comments/modernComment_6E6_4B92382C.xml><?xml version="1.0" encoding="utf-8"?>
<p188:cmLst xmlns:a="http://schemas.openxmlformats.org/drawingml/2006/main" xmlns:r="http://schemas.openxmlformats.org/officeDocument/2006/relationships" xmlns:p188="http://schemas.microsoft.com/office/powerpoint/2018/8/main">
  <p188:cm id="{DABEF21A-C75F-4757-9BF8-9921DE7BEB36}" authorId="{1B75F1BC-CF8B-2AED-A8B4-14D940BB7725}" created="2024-07-18T01:25:22.945">
    <pc:sldMkLst xmlns:pc="http://schemas.microsoft.com/office/powerpoint/2013/main/command">
      <pc:docMk/>
      <pc:sldMk cId="1095279545" sldId="1766"/>
    </pc:sldMkLst>
    <p188:txBody>
      <a:bodyPr/>
      <a:lstStyle/>
      <a:p>
        <a:r>
          <a:rPr lang="en-US"/>
          <a:t>Test PUFL application link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n-US"/>
        </a:p>
      </dgm:t>
    </dgm:pt>
    <dgm:pt modelId="{679A8AFA-A7E4-C645-8C2B-45766FED0BFE}">
      <dgm:prSet phldrT="[Text]"/>
      <dgm:spPr/>
      <dgm:t>
        <a:bodyPr/>
        <a:lstStyle/>
        <a:p>
          <a:r>
            <a:rPr lang="en-US">
              <a:latin typeface="Avenir Next" panose="020B0503020202020204" pitchFamily="34" charset="0"/>
            </a:rPr>
            <a:t>Member</a:t>
          </a: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dgm:spPr/>
      <dgm:t>
        <a:bodyPr/>
        <a:lstStyle/>
        <a:p>
          <a:r>
            <a:rPr lang="en-US">
              <a:latin typeface="Avenir Next" panose="020B0503020202020204" pitchFamily="34" charset="0"/>
            </a:rPr>
            <a:t>Post, </a:t>
          </a:r>
          <a:r>
            <a:rPr lang="en-US" err="1">
              <a:latin typeface="Avenir Next" panose="020B0503020202020204" pitchFamily="34" charset="0"/>
            </a:rPr>
            <a:t>Sqdn</a:t>
          </a:r>
          <a:r>
            <a:rPr lang="en-US">
              <a:latin typeface="Avenir Next" panose="020B0503020202020204" pitchFamily="34" charset="0"/>
            </a:rPr>
            <a:t>, District, County</a:t>
          </a: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dgm:spPr/>
      <dgm:t>
        <a:bodyPr/>
        <a:lstStyle/>
        <a:p>
          <a:r>
            <a:rPr lang="en-US">
              <a:latin typeface="Avenir Next" panose="020B0503020202020204" pitchFamily="34" charset="0"/>
            </a:rPr>
            <a:t>National</a:t>
          </a: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custScaleX="369965">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b="1" i="0">
              <a:latin typeface="Avenir Next Demi Bold" panose="020B0503020202020204" pitchFamily="34" charset="0"/>
            </a:rPr>
            <a:t>TAL and SAL Member Details &amp; Management	</a:t>
          </a: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b="1" i="0">
              <a:latin typeface="Avenir Next Demi Bold" panose="020B0503020202020204" pitchFamily="34" charset="0"/>
            </a:rPr>
            <a:t>Officer Administrative Tools &amp; Reports</a:t>
          </a: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en-US" b="1" i="0">
              <a:latin typeface="Avenir Next Demi Bold" panose="020B0503020202020204" pitchFamily="34" charset="0"/>
            </a:rPr>
            <a:t>Online Member Renewal &amp; Post/Squadron Membership Processing</a:t>
          </a: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3125772"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945689"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Member</a:t>
          </a:r>
        </a:p>
      </dsp:txBody>
      <dsp:txXfrm>
        <a:off x="3945689" y="1339439"/>
        <a:ext cx="2061287" cy="1030397"/>
      </dsp:txXfrm>
    </dsp:sp>
    <dsp:sp modelId="{6D00407C-3482-FE49-B74E-E1B67329D750}">
      <dsp:nvSpPr>
        <dsp:cNvPr id="0" name=""/>
        <dsp:cNvSpPr/>
      </dsp:nvSpPr>
      <dsp:spPr>
        <a:xfrm>
          <a:off x="2095477"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137197" y="3483466"/>
          <a:ext cx="7626041"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Post, </a:t>
          </a:r>
          <a:r>
            <a:rPr lang="en-US" sz="3900" kern="1200" err="1">
              <a:latin typeface="Avenir Next" panose="020B0503020202020204" pitchFamily="34" charset="0"/>
            </a:rPr>
            <a:t>Sqdn</a:t>
          </a:r>
          <a:r>
            <a:rPr lang="en-US" sz="3900" kern="1200">
              <a:latin typeface="Avenir Next" panose="020B0503020202020204" pitchFamily="34" charset="0"/>
            </a:rPr>
            <a:t>, District, County</a:t>
          </a:r>
        </a:p>
      </dsp:txBody>
      <dsp:txXfrm>
        <a:off x="137197" y="3483466"/>
        <a:ext cx="7626041" cy="1030397"/>
      </dsp:txXfrm>
    </dsp:sp>
    <dsp:sp modelId="{183C4595-1DFE-A44C-83FA-CE618ECEEAA2}">
      <dsp:nvSpPr>
        <dsp:cNvPr id="0" name=""/>
        <dsp:cNvSpPr/>
      </dsp:nvSpPr>
      <dsp:spPr>
        <a:xfrm>
          <a:off x="3389790"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950566"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latin typeface="Avenir Next" panose="020B0503020202020204" pitchFamily="34" charset="0"/>
            </a:rPr>
            <a:t>National</a:t>
          </a:r>
        </a:p>
      </dsp:txBody>
      <dsp:txXfrm>
        <a:off x="3950566"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TAL and SAL Member Details &amp; Management	</a:t>
          </a: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Officer Administrative Tools &amp; Reports</a:t>
          </a: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0" kern="1200">
              <a:latin typeface="Avenir Next Demi Bold" panose="020B0503020202020204" pitchFamily="34" charset="0"/>
            </a:rPr>
            <a:t>Online Member Renewal &amp; Post/Squadron Membership Processing</a:t>
          </a: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egion.org/dispat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MyLegion is a secure website for American Legion and Sons of the American Legion members.  View and manage membership information through MyLegion.org.</a:t>
            </a:r>
          </a:p>
          <a:p>
            <a:endParaRPr lang="en-US"/>
          </a:p>
          <a:p>
            <a:endParaRPr lang="en-US"/>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Resources help you find a post or accredited service officers with step-by-step help documentation to assist with MyLegion tools for members and leadership.  Links to veteran’s crisis line and Vet Ride are also available.</a:t>
            </a:r>
          </a:p>
          <a:p>
            <a:endParaRPr lang="en-US" dirty="0"/>
          </a:p>
        </p:txBody>
      </p:sp>
    </p:spTree>
    <p:extLst>
      <p:ext uri="{BB962C8B-B14F-4D97-AF65-F5344CB8AC3E}">
        <p14:creationId xmlns:p14="http://schemas.microsoft.com/office/powerpoint/2010/main" val="100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Shop link navigates to National Flag &amp; Emblem and Contact  re-directs to </a:t>
            </a:r>
            <a:r>
              <a:rPr lang="en-US" sz="2200" b="0" i="0" dirty="0" err="1">
                <a:effectLst/>
                <a:latin typeface="Avenir Next" panose="020B0503020202020204" pitchFamily="34" charset="0"/>
                <a:ea typeface="+mn-ea"/>
                <a:cs typeface="+mn-cs"/>
                <a:sym typeface="Helvetica Neue"/>
              </a:rPr>
              <a:t>legion.org’s</a:t>
            </a:r>
            <a:r>
              <a:rPr lang="en-US" sz="2200" b="0" i="0" dirty="0">
                <a:effectLst/>
                <a:latin typeface="Avenir Next" panose="020B0503020202020204" pitchFamily="34" charset="0"/>
                <a:ea typeface="+mn-ea"/>
                <a:cs typeface="+mn-cs"/>
                <a:sym typeface="Helvetica Neue"/>
              </a:rPr>
              <a:t> National HQ directory.</a:t>
            </a:r>
          </a:p>
          <a:p>
            <a:r>
              <a:rPr lang="en-US" sz="2200" b="0" i="0" dirty="0">
                <a:effectLst/>
                <a:latin typeface="Avenir Next" panose="020B0503020202020204" pitchFamily="34" charset="0"/>
                <a:ea typeface="+mn-ea"/>
                <a:cs typeface="+mn-cs"/>
                <a:sym typeface="Helvetica Neue"/>
              </a:rPr>
              <a:t>To view membership details and manage your account click on My Account.</a:t>
            </a:r>
            <a:endParaRPr lang="en-US" i="0" dirty="0"/>
          </a:p>
          <a:p>
            <a:endParaRPr lang="en-US" i="0" dirty="0"/>
          </a:p>
        </p:txBody>
      </p:sp>
    </p:spTree>
    <p:extLst>
      <p:ext uri="{BB962C8B-B14F-4D97-AF65-F5344CB8AC3E}">
        <p14:creationId xmlns:p14="http://schemas.microsoft.com/office/powerpoint/2010/main" val="237623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 Account provides membership detail summaries for American Legion and Sons of the American Legion membership. </a:t>
            </a:r>
            <a:r>
              <a:rPr lang="en-US" sz="2400" i="0" dirty="0"/>
              <a:t> It include member status, renewal status, post and squadron number, member ID, join date and continuous years.   &lt;1&gt;  If you are a dual member, which is a members of both The American Legion and SAL you will see both membership summaries.  Your member ID should be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When a renewal is available the renew now button will display.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a:p>
            <a:endParaRPr lang="en-US" dirty="0"/>
          </a:p>
        </p:txBody>
      </p:sp>
    </p:spTree>
    <p:extLst>
      <p:ext uri="{BB962C8B-B14F-4D97-AF65-F5344CB8AC3E}">
        <p14:creationId xmlns:p14="http://schemas.microsoft.com/office/powerpoint/2010/main" val="170123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200" b="0" i="0" dirty="0">
                <a:effectLst/>
                <a:latin typeface="Avenir Next" panose="020B0503020202020204" pitchFamily="34" charset="0"/>
                <a:ea typeface="+mn-ea"/>
                <a:cs typeface="+mn-cs"/>
                <a:sym typeface="Helvetica Neue"/>
              </a:rPr>
              <a:t>Primary contact information is located in the center of the page. You can also edit your primary mailing address, phone number and email address.  You cannot edit your name in this area.  Name updates can be made using the left menu option Name and Demographics</a:t>
            </a:r>
            <a:r>
              <a:rPr lang="en-US" sz="2400" i="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0" i="0" dirty="0">
                <a:effectLst/>
                <a:latin typeface="Avenir Next" panose="020B0503020202020204" pitchFamily="34" charset="0"/>
                <a:ea typeface="+mn-ea"/>
                <a:cs typeface="+mn-cs"/>
                <a:sym typeface="Helvetica Neue"/>
              </a:rPr>
              <a:t>This area allows you to add a picture that can be seen by local and state leadership and national headquarters staff.  </a:t>
            </a:r>
          </a:p>
        </p:txBody>
      </p:sp>
    </p:spTree>
    <p:extLst>
      <p:ext uri="{BB962C8B-B14F-4D97-AF65-F5344CB8AC3E}">
        <p14:creationId xmlns:p14="http://schemas.microsoft.com/office/powerpoint/2010/main" val="215477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MyLegion allows you to manage your name and demographic information.  From the left menu, select Name &amp; Demographics to open the window.</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There are 2 sections in this area.  Each has an Edit option.  The name section includes prefixes, suffixes, nickname and title information. Let’s look at the demographics section.  Click edit to the right of demographics.</a:t>
            </a:r>
          </a:p>
          <a:p>
            <a:endParaRPr lang="en-US" dirty="0"/>
          </a:p>
        </p:txBody>
      </p:sp>
    </p:spTree>
    <p:extLst>
      <p:ext uri="{BB962C8B-B14F-4D97-AF65-F5344CB8AC3E}">
        <p14:creationId xmlns:p14="http://schemas.microsoft.com/office/powerpoint/2010/main" val="63945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t>Enter updates and save.  Checking the deceased box will change member status to deceased.  Deceased status will stop renewal notices, publications and subscriptions and end any committee assignments.</a:t>
            </a:r>
          </a:p>
          <a:p>
            <a:endParaRPr lang="en-US"/>
          </a:p>
        </p:txBody>
      </p:sp>
    </p:spTree>
    <p:extLst>
      <p:ext uri="{BB962C8B-B14F-4D97-AF65-F5344CB8AC3E}">
        <p14:creationId xmlns:p14="http://schemas.microsoft.com/office/powerpoint/2010/main" val="66921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Primary contact information can be done using edit in My Contact Information.  To add or remove alternate phone number or email address you must use the left menu item Contact Information. </a:t>
            </a:r>
            <a:r>
              <a:rPr lang="en-US" sz="2400" i="0" dirty="0"/>
              <a:t>&lt;1&gt;</a:t>
            </a:r>
          </a:p>
          <a:p>
            <a:endParaRPr lang="en-US" sz="2400" i="0" dirty="0"/>
          </a:p>
          <a:p>
            <a:r>
              <a:rPr lang="en-US" sz="2200" b="0" i="0" dirty="0">
                <a:effectLst/>
                <a:latin typeface="Avenir Next" panose="020B0503020202020204" pitchFamily="34" charset="0"/>
                <a:ea typeface="+mn-ea"/>
                <a:cs typeface="+mn-cs"/>
                <a:sym typeface="Helvetica Neue"/>
              </a:rPr>
              <a:t>Notice the current information is set to main.  This is the contact information listed on leadership rosters and reports.  Use the add, update and delete links to maintain your contact information.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Only one phone number and email are on file.  All phone numbers and emails will display in this window.  The email address does not have a delete option.  Main email address information cannot be deleted.  To update your email address, select the edit button.  It is required to have a main email address on your membership record to have a MyLegion account.</a:t>
            </a:r>
          </a:p>
        </p:txBody>
      </p:sp>
    </p:spTree>
    <p:extLst>
      <p:ext uri="{BB962C8B-B14F-4D97-AF65-F5344CB8AC3E}">
        <p14:creationId xmlns:p14="http://schemas.microsoft.com/office/powerpoint/2010/main" val="323796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Addresses allow you to add an alternate address and set address preferences.  Information set as Main is the primary contact information and cannot be deleted.</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Only one main contact can be assigned.  You can add alternate address information for subscriptions and committee communications.  </a:t>
            </a:r>
          </a:p>
        </p:txBody>
      </p:sp>
    </p:spTree>
    <p:extLst>
      <p:ext uri="{BB962C8B-B14F-4D97-AF65-F5344CB8AC3E}">
        <p14:creationId xmlns:p14="http://schemas.microsoft.com/office/powerpoint/2010/main" val="215500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Emergency contact information can be useful in case of an emergency if you are attending a convention, event, or visiting your local post. </a:t>
            </a:r>
            <a:endParaRPr lang="en-US" sz="2400" i="0" dirty="0"/>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0" i="0" dirty="0">
                <a:effectLst/>
                <a:latin typeface="Avenir Next" panose="020B0503020202020204" pitchFamily="34" charset="0"/>
                <a:ea typeface="+mn-ea"/>
                <a:cs typeface="+mn-cs"/>
                <a:sym typeface="Helvetica Neue"/>
              </a:rPr>
              <a:t>Add single or multiple contacts and designate the priority of who to contact via phone.</a:t>
            </a:r>
            <a:r>
              <a:rPr lang="en-US" sz="2400" i="0" dirty="0">
                <a:effectLst/>
                <a:latin typeface="Calibri" panose="020F0502020204030204" pitchFamily="34" charset="0"/>
                <a:ea typeface="Calibri" panose="020F0502020204030204" pitchFamily="34" charset="0"/>
                <a:cs typeface="Times New Roman" panose="02020603050405020304" pitchFamily="18" charset="0"/>
              </a:rPr>
              <a:t> Click “Add New Emergency Contact”, enter data and save.  &lt;1&gt;</a:t>
            </a:r>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add multiple contacts or delete/edit as needed.</a:t>
            </a:r>
          </a:p>
        </p:txBody>
      </p:sp>
    </p:spTree>
    <p:extLst>
      <p:ext uri="{BB962C8B-B14F-4D97-AF65-F5344CB8AC3E}">
        <p14:creationId xmlns:p14="http://schemas.microsoft.com/office/powerpoint/2010/main" val="145841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Username/Password allows users to update log in credentials.  This link opens a self-service window that shows your current username and primary email associated with your account. </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Notice a new tab opens in your browser.  After reviewing or updating information, close the tab to return to your MyLegion account.</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r>
              <a:rPr lang="en-US" sz="2400" i="0" dirty="0"/>
              <a:t>Your account profile includes username and primary email address.  MyLegion accounts are associated with the primary email address on file.  Your username does not have to be an email address but is recommended.  </a:t>
            </a:r>
          </a:p>
          <a:p>
            <a:endParaRPr lang="en-US" sz="2400" i="0" dirty="0"/>
          </a:p>
          <a:p>
            <a:r>
              <a:rPr lang="en-US" sz="2400" i="0" dirty="0"/>
              <a:t>The email address listed in the self-service window is the primary, or main email address.  Updating the email in Username/Password directs all future forgot username and passwords to this email.  </a:t>
            </a:r>
          </a:p>
          <a:p>
            <a:endParaRPr lang="en-US" sz="2400" i="0" dirty="0"/>
          </a:p>
          <a:p>
            <a:r>
              <a:rPr lang="en-US" sz="2400" i="0" dirty="0"/>
              <a:t>You can also enable or disable 2 factor authentication from this window.  Enter new information and save.  </a:t>
            </a: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32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MyLegion provides The American Legion and Sons of The American Legion members online access to their membership details and management tools.  It also gives administrative officer’s tools for membership management and reports.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MyLegion allow members to renew online and set renewal preferences.  Administrative officers of posts and squadrons can process membership online through their registered myLegion account.</a:t>
            </a:r>
          </a:p>
        </p:txBody>
      </p:sp>
    </p:spTree>
    <p:extLst>
      <p:ext uri="{BB962C8B-B14F-4D97-AF65-F5344CB8AC3E}">
        <p14:creationId xmlns:p14="http://schemas.microsoft.com/office/powerpoint/2010/main" val="175794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update your password in the self-service window you must know your current password. If you have logged in with a saved password and do not know it, use the “Send Password Reset Link” where a link will be sent to your primary email address.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If you know your current password, enter it with the new password and click ‘Update Password’.</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Password requirements include:  1 Uppercase letter, 1 Lowercase letter, 1 Number, 1 symbol, and have an eight-character minimum.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92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a:effectLst/>
                <a:latin typeface="Avenir Next" panose="020B0503020202020204" pitchFamily="34" charset="0"/>
                <a:ea typeface="+mn-ea"/>
                <a:cs typeface="+mn-cs"/>
                <a:sym typeface="Helvetica Neue"/>
              </a:rPr>
              <a:t>Like many other web applications, myLegion users can log in using other online identities as a single sign on process.  Allowing fewer passwords to remember</a:t>
            </a:r>
            <a:r>
              <a:rPr lang="en-US" sz="2400" i="0">
                <a:effectLst/>
                <a:latin typeface="Calibri" panose="020F0502020204030204" pitchFamily="34" charset="0"/>
                <a:ea typeface="Calibri" panose="020F0502020204030204" pitchFamily="34" charset="0"/>
                <a:cs typeface="Times New Roman" panose="02020603050405020304" pitchFamily="18" charset="0"/>
              </a:rPr>
              <a:t>.</a:t>
            </a:r>
            <a:endParaRPr lang="en-US" sz="2400" i="1"/>
          </a:p>
        </p:txBody>
      </p:sp>
    </p:spTree>
    <p:extLst>
      <p:ext uri="{BB962C8B-B14F-4D97-AF65-F5344CB8AC3E}">
        <p14:creationId xmlns:p14="http://schemas.microsoft.com/office/powerpoint/2010/main" val="221838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Two-factor authentication is an extra layer of security to ensure that you're the only person who can access your account, even if someone knows your password. This extra security measure requires you to verify your identity using a randomized code we'll send you each time you attempt to log in.</a:t>
            </a:r>
          </a:p>
          <a:p>
            <a:endParaRPr lang="en-US" sz="2200" b="0" i="0">
              <a:effectLst/>
              <a:latin typeface="Avenir Next" panose="020B0503020202020204" pitchFamily="34" charset="0"/>
              <a:ea typeface="+mn-ea"/>
              <a:cs typeface="+mn-cs"/>
              <a:sym typeface="Helvetica Neue"/>
            </a:endParaRPr>
          </a:p>
          <a:p>
            <a:r>
              <a:rPr lang="en-US" sz="2200" b="0" i="0">
                <a:effectLst/>
                <a:latin typeface="Avenir Next" panose="020B0503020202020204" pitchFamily="34" charset="0"/>
                <a:ea typeface="+mn-ea"/>
                <a:cs typeface="+mn-cs"/>
                <a:sym typeface="Helvetica Neue"/>
              </a:rPr>
              <a:t>If you set up 2 factor authentication, you can disable through self-service.</a:t>
            </a:r>
          </a:p>
        </p:txBody>
      </p:sp>
    </p:spTree>
    <p:extLst>
      <p:ext uri="{BB962C8B-B14F-4D97-AF65-F5344CB8AC3E}">
        <p14:creationId xmlns:p14="http://schemas.microsoft.com/office/powerpoint/2010/main" val="162546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To print your membership card, go to Membership Card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and Sons of the American Legion membership cards can be printed.  Only current membership cards are available. Click the link for the card to print.  </a:t>
            </a:r>
          </a:p>
        </p:txBody>
      </p:sp>
    </p:spTree>
    <p:extLst>
      <p:ext uri="{BB962C8B-B14F-4D97-AF65-F5344CB8AC3E}">
        <p14:creationId xmlns:p14="http://schemas.microsoft.com/office/powerpoint/2010/main" val="3601613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card is available to print or save from your web browser.  </a:t>
            </a:r>
            <a:r>
              <a:rPr lang="en-US" sz="2200" b="0" i="0">
                <a:effectLst/>
                <a:latin typeface="Avenir Next" panose="020B0503020202020204" pitchFamily="34" charset="0"/>
                <a:ea typeface="+mn-ea"/>
                <a:cs typeface="+mn-cs"/>
                <a:sym typeface="Helvetica Neue"/>
              </a:rPr>
              <a:t>A pdf document will open in your browser to save or print.</a:t>
            </a:r>
            <a:endParaRPr lang="en-US"/>
          </a:p>
        </p:txBody>
      </p:sp>
    </p:spTree>
    <p:extLst>
      <p:ext uri="{BB962C8B-B14F-4D97-AF65-F5344CB8AC3E}">
        <p14:creationId xmlns:p14="http://schemas.microsoft.com/office/powerpoint/2010/main" val="111571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View membership status and manage automated renewal in Membership Details.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MyLegion allows you to set up auto renewal.  Members set up for auto renewal will have their credit cards charged and do not receive renewal notices.  Auto renew is available for both American Legion and Sons of the American Legion members.  You will have to set up each auto renewal separate if you are a dual member.</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A credit card must be saved prior to setting up auto renewal.  Credit card information is stored in Saved Credit Cards.</a:t>
            </a:r>
          </a:p>
        </p:txBody>
      </p:sp>
    </p:spTree>
    <p:extLst>
      <p:ext uri="{BB962C8B-B14F-4D97-AF65-F5344CB8AC3E}">
        <p14:creationId xmlns:p14="http://schemas.microsoft.com/office/powerpoint/2010/main" val="413674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Paid Up For Life is a program for Legion members only.</a:t>
            </a:r>
          </a:p>
        </p:txBody>
      </p:sp>
    </p:spTree>
    <p:extLst>
      <p:ext uri="{BB962C8B-B14F-4D97-AF65-F5344CB8AC3E}">
        <p14:creationId xmlns:p14="http://schemas.microsoft.com/office/powerpoint/2010/main" val="2108998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American Legion offers exclusive discount programs for members of The American Legion and Sons of the American Legion.  Discount provider information and codes are only available to members.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Discount codes are found only when logged into myLegion or legion.org.  Select the area of interest to view provider contact information and exclusive discount codes.</a:t>
            </a:r>
          </a:p>
        </p:txBody>
      </p:sp>
    </p:spTree>
    <p:extLst>
      <p:ext uri="{BB962C8B-B14F-4D97-AF65-F5344CB8AC3E}">
        <p14:creationId xmlns:p14="http://schemas.microsoft.com/office/powerpoint/2010/main" val="202174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Committees list current, future and past positions reported to national headquarters.   Missing information regarding your officer history can be clarified through your department headquarters.</a:t>
            </a:r>
          </a:p>
        </p:txBody>
      </p:sp>
    </p:spTree>
    <p:extLst>
      <p:ext uri="{BB962C8B-B14F-4D97-AF65-F5344CB8AC3E}">
        <p14:creationId xmlns:p14="http://schemas.microsoft.com/office/powerpoint/2010/main" val="199636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Dispatch is an American Legion National Headquarters monthly online newsletter that provides post, district and department leaders with news relevant to membership, post activities and national American Legion news.</a:t>
            </a:r>
          </a:p>
          <a:p>
            <a:r>
              <a:rPr lang="en-US" sz="2200" b="0" i="0">
                <a:effectLst/>
                <a:latin typeface="Avenir Next" panose="020B0503020202020204" pitchFamily="34" charset="0"/>
                <a:ea typeface="+mn-ea"/>
                <a:cs typeface="+mn-cs"/>
                <a:sym typeface="Helvetica Neue"/>
              </a:rPr>
              <a:t> </a:t>
            </a:r>
          </a:p>
          <a:p>
            <a:r>
              <a:rPr lang="en-US" sz="2200" b="0" i="0">
                <a:effectLst/>
                <a:latin typeface="Avenir Next" panose="020B0503020202020204" pitchFamily="34" charset="0"/>
                <a:ea typeface="+mn-ea"/>
                <a:cs typeface="+mn-cs"/>
                <a:sym typeface="Helvetica Neue"/>
              </a:rPr>
              <a:t>A monthly Digital Dispatch e-newsletter is sent directly to subscribers’ email inboxes. The e-newsletter features headlines with clickable links to the full stories on the Digital Dispatch web page, </a:t>
            </a:r>
            <a:r>
              <a:rPr lang="en-US" sz="2200" b="0" i="0" u="none" strike="noStrike">
                <a:effectLst/>
                <a:latin typeface="Avenir Next" panose="020B0503020202020204" pitchFamily="34" charset="0"/>
                <a:ea typeface="+mn-ea"/>
                <a:cs typeface="+mn-cs"/>
                <a:sym typeface="Helvetica Neue"/>
                <a:hlinkClick r:id="rId3"/>
              </a:rPr>
              <a:t>www.legion.org/dispatch</a:t>
            </a:r>
            <a:r>
              <a:rPr lang="en-US" sz="2200" b="0" i="0">
                <a:effectLst/>
                <a:latin typeface="Avenir Next" panose="020B0503020202020204" pitchFamily="34" charset="0"/>
                <a:ea typeface="+mn-ea"/>
                <a:cs typeface="+mn-cs"/>
                <a:sym typeface="Helvetica Neue"/>
              </a:rPr>
              <a:t>. </a:t>
            </a:r>
          </a:p>
          <a:p>
            <a:endParaRPr lang="en-US" sz="2400" i="0"/>
          </a:p>
        </p:txBody>
      </p:sp>
    </p:spTree>
    <p:extLst>
      <p:ext uri="{BB962C8B-B14F-4D97-AF65-F5344CB8AC3E}">
        <p14:creationId xmlns:p14="http://schemas.microsoft.com/office/powerpoint/2010/main" val="289833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cs typeface="Calibri"/>
              </a:rPr>
              <a:t>Access myLegion through The American Legion National website legion.org.  Legion.org is a public site that provides contact information, American Legion available programs, services, and publications for The American Legion American Legion  and The American Legion family. </a:t>
            </a:r>
          </a:p>
          <a:p>
            <a:endParaRPr lang="en-US" sz="2400" i="0" dirty="0">
              <a:cs typeface="Calibri"/>
            </a:endParaRPr>
          </a:p>
          <a:p>
            <a:r>
              <a:rPr lang="en-US" sz="2400" i="0" dirty="0">
                <a:cs typeface="Calibri"/>
              </a:rPr>
              <a:t>Located at the top of the page is a link for MyLegion.</a:t>
            </a:r>
          </a:p>
          <a:p>
            <a:endParaRPr lang="en-US" sz="2400" dirty="0"/>
          </a:p>
          <a:p>
            <a:endParaRPr lang="en-US" dirty="0"/>
          </a:p>
        </p:txBody>
      </p:sp>
    </p:spTree>
    <p:extLst>
      <p:ext uri="{BB962C8B-B14F-4D97-AF65-F5344CB8AC3E}">
        <p14:creationId xmlns:p14="http://schemas.microsoft.com/office/powerpoint/2010/main" val="3890803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E-newsletters allows you to opt in or out of online subscriptions. &lt;1&gt;  There are 3 sections.  Flag &amp; Emblem, Media, and &lt;2&gt; Membership.</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Check the box to select individual subscriptions.  &lt;3&gt; Unless specified these subscriptions will be emailed to the main email address on file.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Once all options are selected, save changes.</a:t>
            </a:r>
          </a:p>
        </p:txBody>
      </p:sp>
    </p:spTree>
    <p:extLst>
      <p:ext uri="{BB962C8B-B14F-4D97-AF65-F5344CB8AC3E}">
        <p14:creationId xmlns:p14="http://schemas.microsoft.com/office/powerpoint/2010/main" val="411093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SAL and TAL expired members will receive an Access Denied message.  Access to online magazine requires active  American Legion membership, or paid subscription.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Legion members receive a 12-month free subscription to The American Legion Magazine.  This publication has gone digital. Current and past issues for 2 years are in your My Account subscriptions menu.  To view past issues, go to archives using the upper menu Magazine option.</a:t>
            </a:r>
          </a:p>
          <a:p>
            <a:endParaRPr lang="en-US" sz="2200" b="0" i="0" dirty="0">
              <a:effectLst/>
              <a:latin typeface="Avenir Next" panose="020B0503020202020204" pitchFamily="34" charset="0"/>
              <a:ea typeface="+mn-ea"/>
              <a:cs typeface="+mn-cs"/>
              <a:sym typeface="Helvetica Neue"/>
            </a:endParaRPr>
          </a:p>
          <a:p>
            <a:r>
              <a:rPr lang="en-US" sz="2200" b="1" i="1" dirty="0">
                <a:effectLst/>
                <a:latin typeface="Avenir Next" panose="020B0503020202020204" pitchFamily="34" charset="0"/>
                <a:ea typeface="+mn-ea"/>
                <a:cs typeface="+mn-cs"/>
                <a:sym typeface="Helvetica Neue"/>
              </a:rPr>
              <a:t>NOTE:  Why doesn’t SAL include magazine?  National per capita dues for SAL are only $5.  </a:t>
            </a:r>
            <a:r>
              <a:rPr lang="en-US" sz="2200" b="1" i="1" dirty="0" err="1">
                <a:effectLst/>
                <a:latin typeface="Avenir Next" panose="020B0503020202020204" pitchFamily="34" charset="0"/>
                <a:ea typeface="+mn-ea"/>
                <a:cs typeface="+mn-cs"/>
                <a:sym typeface="Helvetica Neue"/>
              </a:rPr>
              <a:t>Nat’l</a:t>
            </a:r>
            <a:r>
              <a:rPr lang="en-US" sz="2200" b="1" i="1" dirty="0">
                <a:effectLst/>
                <a:latin typeface="Avenir Next" panose="020B0503020202020204" pitchFamily="34" charset="0"/>
                <a:ea typeface="+mn-ea"/>
                <a:cs typeface="+mn-cs"/>
                <a:sym typeface="Helvetica Neue"/>
              </a:rPr>
              <a:t> per capita would have to increase to add the benefit.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 </a:t>
            </a:r>
          </a:p>
          <a:p>
            <a:endParaRPr lang="en-US" sz="2200" b="0" i="0" dirty="0">
              <a:effectLst/>
              <a:latin typeface="Avenir Next" panose="020B0503020202020204" pitchFamily="34" charset="0"/>
              <a:ea typeface="+mn-ea"/>
              <a:cs typeface="+mn-cs"/>
              <a:sym typeface="Helvetica Neue"/>
            </a:endParaRPr>
          </a:p>
        </p:txBody>
      </p:sp>
    </p:spTree>
    <p:extLst>
      <p:ext uri="{BB962C8B-B14F-4D97-AF65-F5344CB8AC3E}">
        <p14:creationId xmlns:p14="http://schemas.microsoft.com/office/powerpoint/2010/main" val="133706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a:t>Purchase history shows current open orders and history of payments made for membership and subscriptions.  &lt;1&gt; Expand the date range to view past payments.</a:t>
            </a:r>
          </a:p>
        </p:txBody>
      </p:sp>
    </p:spTree>
    <p:extLst>
      <p:ext uri="{BB962C8B-B14F-4D97-AF65-F5344CB8AC3E}">
        <p14:creationId xmlns:p14="http://schemas.microsoft.com/office/powerpoint/2010/main" val="2738837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7D29-498C-2FB2-CA8C-40D229086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4F3EF-5A1D-A231-D485-D273A5EC1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5A1FD-6DC4-F98A-6D1E-F66AC699E634}"/>
              </a:ext>
            </a:extLst>
          </p:cNvPr>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Donation history provides a date range search to view donations made to American Legion Charities.</a:t>
            </a:r>
            <a:endParaRPr lang="en-US" sz="2400" b="0" i="0"/>
          </a:p>
        </p:txBody>
      </p:sp>
    </p:spTree>
    <p:extLst>
      <p:ext uri="{BB962C8B-B14F-4D97-AF65-F5344CB8AC3E}">
        <p14:creationId xmlns:p14="http://schemas.microsoft.com/office/powerpoint/2010/main" val="1764360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a:t>Members can enter, maintain, and save credit card information for auto renewal, donations, and purchases.  </a:t>
            </a:r>
          </a:p>
          <a:p>
            <a:endParaRPr lang="en-US" sz="2400" b="0" i="0"/>
          </a:p>
          <a:p>
            <a:r>
              <a:rPr lang="en-US" sz="2400" b="0" i="0"/>
              <a:t>&lt;1&gt; If not card is stored you can add a new card.  &lt;2&gt;  Go to add New Card, enter card information and Save.  &lt;3&gt;</a:t>
            </a:r>
          </a:p>
          <a:p>
            <a:endParaRPr lang="en-US" sz="2400" b="0" i="0"/>
          </a:p>
          <a:p>
            <a:r>
              <a:rPr lang="en-US" sz="2400" b="0" i="0"/>
              <a:t>At any time, you can update, remove or add another card.</a:t>
            </a:r>
          </a:p>
        </p:txBody>
      </p:sp>
    </p:spTree>
    <p:extLst>
      <p:ext uri="{BB962C8B-B14F-4D97-AF65-F5344CB8AC3E}">
        <p14:creationId xmlns:p14="http://schemas.microsoft.com/office/powerpoint/2010/main" val="1952855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36</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1734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cs typeface="Calibri"/>
              </a:rPr>
              <a:t>Log In with your username and password.  If you don’t have an account, click register to create one using the email address on your membership record.</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From the MyLegion home page you will find menus that include links to membership, subscriptions, donations, help resources, Flag &amp; Emblem and contact information.</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Membership links for Sons include online Renewal and information about member discounts.  </a:t>
            </a:r>
          </a:p>
          <a:p>
            <a:endParaRPr lang="en-US" dirty="0"/>
          </a:p>
        </p:txBody>
      </p:sp>
    </p:spTree>
    <p:extLst>
      <p:ext uri="{BB962C8B-B14F-4D97-AF65-F5344CB8AC3E}">
        <p14:creationId xmlns:p14="http://schemas.microsoft.com/office/powerpoint/2010/main" val="344725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Membership in The American Legion includes The American Legion Magazine in digital format from the Subscriptions menu, a link to monthly Dispatch articles and set up options for online E-Newsletters.  </a:t>
            </a:r>
          </a:p>
        </p:txBody>
      </p:sp>
    </p:spTree>
    <p:extLst>
      <p:ext uri="{BB962C8B-B14F-4D97-AF65-F5344CB8AC3E}">
        <p14:creationId xmlns:p14="http://schemas.microsoft.com/office/powerpoint/2010/main" val="196482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C412-E5BC-1212-32E5-997C45CE0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A2497-4955-BCFF-9FC1-58DB5D16E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1231-52A4-7323-380C-A1632BB40A6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Digital magazine provides contact information for national staff to assist with opting in and out of digital magazine subscriptions.</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0" i="0" dirty="0">
              <a:effectLst/>
              <a:latin typeface="Avenir Next" panose="020B0503020202020204" pitchFamily="34" charset="0"/>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You will also find the link to request past publications through National Headquarters digital archives.</a:t>
            </a:r>
          </a:p>
          <a:p>
            <a:endParaRPr lang="en-US" dirty="0"/>
          </a:p>
        </p:txBody>
      </p:sp>
    </p:spTree>
    <p:extLst>
      <p:ext uri="{BB962C8B-B14F-4D97-AF65-F5344CB8AC3E}">
        <p14:creationId xmlns:p14="http://schemas.microsoft.com/office/powerpoint/2010/main" val="168711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BC83-781F-2BC9-23C7-03F39F64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98CA1-51E1-4AE8-C4BE-342B2C846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895EC-626E-3D0C-62A3-2860B2DE377B}"/>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The Magazine option at the bottom of the list provides a link for members of the Sons and non-members to purchase and renew their subscription.  Members can purchase additional subscriptions.</a:t>
            </a:r>
          </a:p>
          <a:p>
            <a:endParaRPr lang="en-US" dirty="0"/>
          </a:p>
        </p:txBody>
      </p:sp>
    </p:spTree>
    <p:extLst>
      <p:ext uri="{BB962C8B-B14F-4D97-AF65-F5344CB8AC3E}">
        <p14:creationId xmlns:p14="http://schemas.microsoft.com/office/powerpoint/2010/main" val="281525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a:effectLst/>
                <a:latin typeface="Avenir Next" panose="020B0503020202020204" pitchFamily="34" charset="0"/>
                <a:ea typeface="+mn-ea"/>
                <a:cs typeface="+mn-cs"/>
                <a:sym typeface="Helvetica Neue"/>
              </a:rPr>
              <a:t>Online giving opportunities can be set up through a MyLegion account.  The give menu provides information about planned giving, vehicle donations and corporate sponsorships.  Questions about giving to American Legion charities are answered in frequent questions.   </a:t>
            </a:r>
          </a:p>
        </p:txBody>
      </p:sp>
    </p:spTree>
    <p:extLst>
      <p:ext uri="{BB962C8B-B14F-4D97-AF65-F5344CB8AC3E}">
        <p14:creationId xmlns:p14="http://schemas.microsoft.com/office/powerpoint/2010/main" val="311470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2666203499"/>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15086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77901481"/>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8.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4.png"/><Relationship Id="rId5" Type="http://schemas.openxmlformats.org/officeDocument/2006/relationships/image" Target="../media/image20.png"/><Relationship Id="rId10"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18/10/relationships/comments" Target="../comments/modernComment_6E6_4B92382C.xml"/><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62.png"/><Relationship Id="rId4" Type="http://schemas.openxmlformats.org/officeDocument/2006/relationships/image" Target="../media/image19.pn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8.png"/><Relationship Id="rId7"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65.png"/><Relationship Id="rId4" Type="http://schemas.openxmlformats.org/officeDocument/2006/relationships/image" Target="../media/image19.pn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8.png"/><Relationship Id="rId7"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B49A4-FED2-CEA2-0C68-677987620B98}"/>
              </a:ext>
            </a:extLst>
          </p:cNvPr>
          <p:cNvSpPr/>
          <p:nvPr/>
        </p:nvSpPr>
        <p:spPr>
          <a:xfrm>
            <a:off x="0" y="-32615"/>
            <a:ext cx="7469037" cy="978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F06A2D-0BC4-2537-A011-BDE8306A0740}"/>
              </a:ext>
            </a:extLst>
          </p:cNvPr>
          <p:cNvSpPr/>
          <p:nvPr/>
        </p:nvSpPr>
        <p:spPr>
          <a:xfrm>
            <a:off x="7311807" y="-32615"/>
            <a:ext cx="10028456" cy="978621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03857" y="36720"/>
            <a:ext cx="7847013" cy="1309934"/>
          </a:xfrm>
        </p:spPr>
        <p:txBody>
          <a:bodyPr/>
          <a:lstStyle/>
          <a:p>
            <a:r>
              <a:rPr lang="en-US"/>
              <a:t>MANAGE YOUR MEMBERSHIP</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686628" y="1929953"/>
            <a:ext cx="7847013" cy="987970"/>
          </a:xfrm>
        </p:spPr>
        <p:txBody>
          <a:bodyPr/>
          <a:lstStyle/>
          <a:p>
            <a:r>
              <a:rPr lang="en-US" dirty="0"/>
              <a:t>How to use MyLegion to view and manage Sons of the American Legion membership.</a:t>
            </a:r>
          </a:p>
          <a:p>
            <a:endParaRPr lang="en-US" dirty="0"/>
          </a:p>
          <a:p>
            <a:endParaRPr lang="en-US" dirty="0"/>
          </a:p>
          <a:p>
            <a:endParaRPr lang="en-US" dirty="0"/>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pic>
        <p:nvPicPr>
          <p:cNvPr id="7" name="Picture 6">
            <a:extLst>
              <a:ext uri="{FF2B5EF4-FFF2-40B4-BE49-F238E27FC236}">
                <a16:creationId xmlns:a16="http://schemas.microsoft.com/office/drawing/2014/main" id="{41A9F036-644B-2BB8-6C7A-4637B428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5" y="2917923"/>
            <a:ext cx="6828672" cy="3613506"/>
          </a:xfrm>
          <a:prstGeom prst="rect">
            <a:avLst/>
          </a:prstGeom>
        </p:spPr>
      </p:pic>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853B066-DB1A-4EC3-8BB1-543F2B88CE33}"/>
              </a:ext>
            </a:extLst>
          </p:cNvPr>
          <p:cNvGrpSpPr/>
          <p:nvPr/>
        </p:nvGrpSpPr>
        <p:grpSpPr>
          <a:xfrm>
            <a:off x="-4445" y="0"/>
            <a:ext cx="15791011" cy="9611110"/>
            <a:chOff x="-398892" y="1559859"/>
            <a:chExt cx="15791011" cy="9611110"/>
          </a:xfrm>
        </p:grpSpPr>
        <p:sp>
          <p:nvSpPr>
            <p:cNvPr id="10" name="Rectangle 9">
              <a:extLst>
                <a:ext uri="{FF2B5EF4-FFF2-40B4-BE49-F238E27FC236}">
                  <a16:creationId xmlns:a16="http://schemas.microsoft.com/office/drawing/2014/main" id="{DDBBB3FA-5DC8-F538-ABF5-C124B2FCE3B0}"/>
                </a:ext>
              </a:extLst>
            </p:cNvPr>
            <p:cNvSpPr/>
            <p:nvPr/>
          </p:nvSpPr>
          <p:spPr>
            <a:xfrm>
              <a:off x="-398892" y="1559859"/>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B8DB06-E2B3-DD5C-C6FD-087F1FDB3972}"/>
                </a:ext>
              </a:extLst>
            </p:cNvPr>
            <p:cNvPicPr>
              <a:picLocks noChangeAspect="1"/>
            </p:cNvPicPr>
            <p:nvPr/>
          </p:nvPicPr>
          <p:blipFill>
            <a:blip r:embed="rId3"/>
            <a:stretch>
              <a:fillRect/>
            </a:stretch>
          </p:blipFill>
          <p:spPr>
            <a:xfrm>
              <a:off x="2151982" y="1942380"/>
              <a:ext cx="13240137" cy="9228589"/>
            </a:xfrm>
            <a:prstGeom prst="rect">
              <a:avLst/>
            </a:prstGeom>
          </p:spPr>
        </p:pic>
      </p:gr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pic>
        <p:nvPicPr>
          <p:cNvPr id="5" name="Picture 4">
            <a:extLst>
              <a:ext uri="{FF2B5EF4-FFF2-40B4-BE49-F238E27FC236}">
                <a16:creationId xmlns:a16="http://schemas.microsoft.com/office/drawing/2014/main" id="{E9EBD4DC-AC73-81D8-4E83-4D503D095BB3}"/>
              </a:ext>
            </a:extLst>
          </p:cNvPr>
          <p:cNvPicPr>
            <a:picLocks noChangeAspect="1"/>
          </p:cNvPicPr>
          <p:nvPr/>
        </p:nvPicPr>
        <p:blipFill>
          <a:blip r:embed="rId4"/>
          <a:stretch>
            <a:fillRect/>
          </a:stretch>
        </p:blipFill>
        <p:spPr>
          <a:xfrm>
            <a:off x="6847032" y="1594884"/>
            <a:ext cx="3646197" cy="4400582"/>
          </a:xfrm>
          <a:prstGeom prst="rect">
            <a:avLst/>
          </a:prstGeom>
          <a:ln w="76200">
            <a:solidFill>
              <a:srgbClr val="FFC000"/>
            </a:solidFill>
          </a:ln>
          <a:effectLst>
            <a:glow rad="101600">
              <a:srgbClr val="FFC000">
                <a:alpha val="60000"/>
              </a:srgbClr>
            </a:glow>
          </a:effectLst>
        </p:spPr>
      </p:pic>
      <p:pic>
        <p:nvPicPr>
          <p:cNvPr id="12" name="Picture 11">
            <a:extLst>
              <a:ext uri="{FF2B5EF4-FFF2-40B4-BE49-F238E27FC236}">
                <a16:creationId xmlns:a16="http://schemas.microsoft.com/office/drawing/2014/main" id="{5B20FB45-F2B7-0B85-3125-6F91A599EA69}"/>
              </a:ext>
            </a:extLst>
          </p:cNvPr>
          <p:cNvPicPr>
            <a:picLocks noChangeAspect="1"/>
          </p:cNvPicPr>
          <p:nvPr/>
        </p:nvPicPr>
        <p:blipFill>
          <a:blip r:embed="rId5"/>
          <a:stretch>
            <a:fillRect/>
          </a:stretch>
        </p:blipFill>
        <p:spPr>
          <a:xfrm>
            <a:off x="9917472" y="6324222"/>
            <a:ext cx="3199529" cy="3286888"/>
          </a:xfrm>
          <a:prstGeom prst="rect">
            <a:avLst/>
          </a:prstGeom>
        </p:spPr>
      </p:pic>
    </p:spTree>
    <p:extLst>
      <p:ext uri="{BB962C8B-B14F-4D97-AF65-F5344CB8AC3E}">
        <p14:creationId xmlns:p14="http://schemas.microsoft.com/office/powerpoint/2010/main" val="39821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2E42158-FE39-46BD-A6E7-5670A496E44D}"/>
              </a:ext>
            </a:extLst>
          </p:cNvPr>
          <p:cNvGrpSpPr/>
          <p:nvPr/>
        </p:nvGrpSpPr>
        <p:grpSpPr>
          <a:xfrm>
            <a:off x="-4445" y="0"/>
            <a:ext cx="15791011" cy="9611110"/>
            <a:chOff x="-398892" y="1559859"/>
            <a:chExt cx="15791011" cy="9611110"/>
          </a:xfrm>
        </p:grpSpPr>
        <p:sp>
          <p:nvSpPr>
            <p:cNvPr id="11" name="Rectangle 10">
              <a:extLst>
                <a:ext uri="{FF2B5EF4-FFF2-40B4-BE49-F238E27FC236}">
                  <a16:creationId xmlns:a16="http://schemas.microsoft.com/office/drawing/2014/main" id="{9BC440EB-98C8-9B19-BFF1-61019D0449F4}"/>
                </a:ext>
              </a:extLst>
            </p:cNvPr>
            <p:cNvSpPr/>
            <p:nvPr/>
          </p:nvSpPr>
          <p:spPr>
            <a:xfrm>
              <a:off x="-398892" y="1559859"/>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DECCED8-A1D4-1772-69B6-05D7ABE84E11}"/>
                </a:ext>
              </a:extLst>
            </p:cNvPr>
            <p:cNvPicPr>
              <a:picLocks noChangeAspect="1"/>
            </p:cNvPicPr>
            <p:nvPr/>
          </p:nvPicPr>
          <p:blipFill>
            <a:blip r:embed="rId3"/>
            <a:stretch>
              <a:fillRect/>
            </a:stretch>
          </p:blipFill>
          <p:spPr>
            <a:xfrm>
              <a:off x="2151982" y="1942380"/>
              <a:ext cx="13240137" cy="9228589"/>
            </a:xfrm>
            <a:prstGeom prst="rect">
              <a:avLst/>
            </a:prstGeom>
          </p:spPr>
        </p:pic>
      </p:grpSp>
      <p:sp>
        <p:nvSpPr>
          <p:cNvPr id="7" name="Rectangle 6">
            <a:extLst>
              <a:ext uri="{FF2B5EF4-FFF2-40B4-BE49-F238E27FC236}">
                <a16:creationId xmlns:a16="http://schemas.microsoft.com/office/drawing/2014/main" id="{8CF96A6A-7680-C36C-41EA-8B217F79C015}"/>
              </a:ext>
            </a:extLst>
          </p:cNvPr>
          <p:cNvSpPr/>
          <p:nvPr/>
        </p:nvSpPr>
        <p:spPr>
          <a:xfrm>
            <a:off x="10199925" y="1648117"/>
            <a:ext cx="1107528" cy="54204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81A6461-E22E-423D-350E-8AD1084CC1E6}"/>
              </a:ext>
            </a:extLst>
          </p:cNvPr>
          <p:cNvSpPr/>
          <p:nvPr/>
        </p:nvSpPr>
        <p:spPr>
          <a:xfrm>
            <a:off x="13162136" y="694981"/>
            <a:ext cx="1392381" cy="1084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024A89-364A-C105-FEC6-4FF26404C718}"/>
              </a:ext>
            </a:extLst>
          </p:cNvPr>
          <p:cNvPicPr>
            <a:picLocks noChangeAspect="1"/>
          </p:cNvPicPr>
          <p:nvPr/>
        </p:nvPicPr>
        <p:blipFill>
          <a:blip r:embed="rId4"/>
          <a:stretch>
            <a:fillRect/>
          </a:stretch>
        </p:blipFill>
        <p:spPr>
          <a:xfrm>
            <a:off x="9917472" y="6324222"/>
            <a:ext cx="3199529" cy="3286888"/>
          </a:xfrm>
          <a:prstGeom prst="rect">
            <a:avLst/>
          </a:prstGeom>
        </p:spPr>
      </p:pic>
    </p:spTree>
    <p:extLst>
      <p:ext uri="{BB962C8B-B14F-4D97-AF65-F5344CB8AC3E}">
        <p14:creationId xmlns:p14="http://schemas.microsoft.com/office/powerpoint/2010/main" val="14055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8E8BC9B-B04C-6C33-9BC4-140C7F86AA60}"/>
              </a:ext>
            </a:extLst>
          </p:cNvPr>
          <p:cNvSpPr/>
          <p:nvPr/>
        </p:nvSpPr>
        <p:spPr>
          <a:xfrm>
            <a:off x="0" y="0"/>
            <a:ext cx="5994400" cy="163707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4BF79-6285-036C-4B23-FE5FAFDEA014}"/>
              </a:ext>
            </a:extLst>
          </p:cNvPr>
          <p:cNvSpPr/>
          <p:nvPr/>
        </p:nvSpPr>
        <p:spPr>
          <a:xfrm>
            <a:off x="14314044" y="9144000"/>
            <a:ext cx="1933028" cy="34885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1FFBA70-7AA5-A5E6-69E1-906F2E0A11A0}"/>
              </a:ext>
            </a:extLst>
          </p:cNvPr>
          <p:cNvGrpSpPr/>
          <p:nvPr/>
        </p:nvGrpSpPr>
        <p:grpSpPr>
          <a:xfrm>
            <a:off x="3566140" y="134959"/>
            <a:ext cx="10207981" cy="9483682"/>
            <a:chOff x="5883163" y="27790"/>
            <a:chExt cx="10207981" cy="9483682"/>
          </a:xfrm>
        </p:grpSpPr>
        <p:grpSp>
          <p:nvGrpSpPr>
            <p:cNvPr id="8" name="Group 7">
              <a:extLst>
                <a:ext uri="{FF2B5EF4-FFF2-40B4-BE49-F238E27FC236}">
                  <a16:creationId xmlns:a16="http://schemas.microsoft.com/office/drawing/2014/main" id="{0B40E078-1389-C82C-0EF9-888535C6AF90}"/>
                </a:ext>
              </a:extLst>
            </p:cNvPr>
            <p:cNvGrpSpPr/>
            <p:nvPr/>
          </p:nvGrpSpPr>
          <p:grpSpPr>
            <a:xfrm>
              <a:off x="5883163" y="27790"/>
              <a:ext cx="10207981" cy="9483682"/>
              <a:chOff x="6990735" y="29028"/>
              <a:chExt cx="10207981" cy="9483682"/>
            </a:xfrm>
          </p:grpSpPr>
          <p:grpSp>
            <p:nvGrpSpPr>
              <p:cNvPr id="23" name="Group 22">
                <a:extLst>
                  <a:ext uri="{FF2B5EF4-FFF2-40B4-BE49-F238E27FC236}">
                    <a16:creationId xmlns:a16="http://schemas.microsoft.com/office/drawing/2014/main" id="{27B9DDA5-57D6-EB5C-99B8-2C8D5F3822CB}"/>
                  </a:ext>
                </a:extLst>
              </p:cNvPr>
              <p:cNvGrpSpPr/>
              <p:nvPr/>
            </p:nvGrpSpPr>
            <p:grpSpPr>
              <a:xfrm>
                <a:off x="6990735" y="202523"/>
                <a:ext cx="10025162" cy="9310187"/>
                <a:chOff x="6990735" y="202523"/>
                <a:chExt cx="10025162" cy="9310187"/>
              </a:xfrm>
            </p:grpSpPr>
            <p:grpSp>
              <p:nvGrpSpPr>
                <p:cNvPr id="30" name="Group 29">
                  <a:extLst>
                    <a:ext uri="{FF2B5EF4-FFF2-40B4-BE49-F238E27FC236}">
                      <a16:creationId xmlns:a16="http://schemas.microsoft.com/office/drawing/2014/main" id="{EAAB6DC0-EBAA-1DD2-2803-CB549EB74295}"/>
                    </a:ext>
                  </a:extLst>
                </p:cNvPr>
                <p:cNvGrpSpPr/>
                <p:nvPr/>
              </p:nvGrpSpPr>
              <p:grpSpPr>
                <a:xfrm>
                  <a:off x="6990735" y="202523"/>
                  <a:ext cx="10025162" cy="9310187"/>
                  <a:chOff x="7342961" y="202523"/>
                  <a:chExt cx="9676525" cy="8941477"/>
                </a:xfrm>
              </p:grpSpPr>
              <p:pic>
                <p:nvPicPr>
                  <p:cNvPr id="33" name="Picture 32">
                    <a:extLst>
                      <a:ext uri="{FF2B5EF4-FFF2-40B4-BE49-F238E27FC236}">
                        <a16:creationId xmlns:a16="http://schemas.microsoft.com/office/drawing/2014/main" id="{8F4BF63B-F788-42FE-D4F2-244122AAF3E4}"/>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34" name="Rectangle 33">
                    <a:extLst>
                      <a:ext uri="{FF2B5EF4-FFF2-40B4-BE49-F238E27FC236}">
                        <a16:creationId xmlns:a16="http://schemas.microsoft.com/office/drawing/2014/main" id="{933AF37E-A599-EE81-218A-B3957F150CB7}"/>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87254631-2DD7-51CE-BBD4-792F0F2DB211}"/>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B2974C0A-A281-355A-7228-A8ABAFEF1C90}"/>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6" name="Picture 25">
                <a:extLst>
                  <a:ext uri="{FF2B5EF4-FFF2-40B4-BE49-F238E27FC236}">
                    <a16:creationId xmlns:a16="http://schemas.microsoft.com/office/drawing/2014/main" id="{C4E22725-2FF3-87FD-3894-22A4DDA1436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13" name="Picture 12">
              <a:extLst>
                <a:ext uri="{FF2B5EF4-FFF2-40B4-BE49-F238E27FC236}">
                  <a16:creationId xmlns:a16="http://schemas.microsoft.com/office/drawing/2014/main" id="{30E0C12D-803F-0F5E-FA6C-B58F9C9DC1E2}"/>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 name="Picture 1">
            <a:extLst>
              <a:ext uri="{FF2B5EF4-FFF2-40B4-BE49-F238E27FC236}">
                <a16:creationId xmlns:a16="http://schemas.microsoft.com/office/drawing/2014/main" id="{075DA159-D8F7-8107-0E64-B6736BBE4C58}"/>
              </a:ext>
            </a:extLst>
          </p:cNvPr>
          <p:cNvPicPr>
            <a:picLocks noChangeAspect="1"/>
          </p:cNvPicPr>
          <p:nvPr/>
        </p:nvPicPr>
        <p:blipFill>
          <a:blip r:embed="rId4"/>
          <a:stretch>
            <a:fillRect/>
          </a:stretch>
        </p:blipFill>
        <p:spPr>
          <a:xfrm>
            <a:off x="11351740" y="4982731"/>
            <a:ext cx="3939690" cy="4423824"/>
          </a:xfrm>
          <a:prstGeom prst="rect">
            <a:avLst/>
          </a:prstGeom>
          <a:ln>
            <a:noFill/>
          </a:ln>
          <a:effectLst>
            <a:glow rad="228600">
              <a:schemeClr val="accent5">
                <a:satMod val="175000"/>
                <a:alpha val="40000"/>
              </a:schemeClr>
            </a:glow>
          </a:effectLst>
        </p:spPr>
      </p:pic>
      <p:grpSp>
        <p:nvGrpSpPr>
          <p:cNvPr id="5" name="Group 4">
            <a:extLst>
              <a:ext uri="{FF2B5EF4-FFF2-40B4-BE49-F238E27FC236}">
                <a16:creationId xmlns:a16="http://schemas.microsoft.com/office/drawing/2014/main" id="{7AD24FD2-B139-A612-A5BE-BC21DF2E743C}"/>
              </a:ext>
            </a:extLst>
          </p:cNvPr>
          <p:cNvGrpSpPr/>
          <p:nvPr/>
        </p:nvGrpSpPr>
        <p:grpSpPr>
          <a:xfrm>
            <a:off x="6651438" y="3866707"/>
            <a:ext cx="3744660" cy="5425176"/>
            <a:chOff x="6651438" y="3866707"/>
            <a:chExt cx="3744660" cy="5425176"/>
          </a:xfrm>
        </p:grpSpPr>
        <p:pic>
          <p:nvPicPr>
            <p:cNvPr id="3" name="Picture 2">
              <a:extLst>
                <a:ext uri="{FF2B5EF4-FFF2-40B4-BE49-F238E27FC236}">
                  <a16:creationId xmlns:a16="http://schemas.microsoft.com/office/drawing/2014/main" id="{4937CABA-5018-B727-BDFD-6D053AA24CF2}"/>
                </a:ext>
              </a:extLst>
            </p:cNvPr>
            <p:cNvPicPr>
              <a:picLocks noChangeAspect="1"/>
            </p:cNvPicPr>
            <p:nvPr/>
          </p:nvPicPr>
          <p:blipFill>
            <a:blip r:embed="rId7"/>
            <a:stretch>
              <a:fillRect/>
            </a:stretch>
          </p:blipFill>
          <p:spPr>
            <a:xfrm>
              <a:off x="6651438" y="3866707"/>
              <a:ext cx="3744660" cy="5425176"/>
            </a:xfrm>
            <a:prstGeom prst="rect">
              <a:avLst/>
            </a:prstGeom>
            <a:effectLst>
              <a:glow rad="228600">
                <a:schemeClr val="accent3">
                  <a:satMod val="175000"/>
                  <a:alpha val="40000"/>
                </a:schemeClr>
              </a:glow>
            </a:effectLst>
          </p:spPr>
        </p:pic>
        <p:sp>
          <p:nvSpPr>
            <p:cNvPr id="4" name="TextBox 3">
              <a:extLst>
                <a:ext uri="{FF2B5EF4-FFF2-40B4-BE49-F238E27FC236}">
                  <a16:creationId xmlns:a16="http://schemas.microsoft.com/office/drawing/2014/main" id="{1441CB02-5E90-3242-CE7D-2493DEEFDD8D}"/>
                </a:ext>
              </a:extLst>
            </p:cNvPr>
            <p:cNvSpPr txBox="1"/>
            <p:nvPr/>
          </p:nvSpPr>
          <p:spPr>
            <a:xfrm>
              <a:off x="8403822" y="6983686"/>
              <a:ext cx="1786005" cy="338554"/>
            </a:xfrm>
            <a:prstGeom prst="rect">
              <a:avLst/>
            </a:prstGeom>
            <a:solidFill>
              <a:schemeClr val="bg1"/>
            </a:solidFill>
          </p:spPr>
          <p:txBody>
            <a:bodyPr wrap="square" rtlCol="0">
              <a:spAutoFit/>
            </a:bodyPr>
            <a:lstStyle/>
            <a:p>
              <a:pPr algn="l"/>
              <a:r>
                <a:rPr lang="en-US" b="1" dirty="0"/>
                <a:t>000123456789</a:t>
              </a:r>
            </a:p>
          </p:txBody>
        </p:sp>
      </p:grpSp>
    </p:spTree>
    <p:extLst>
      <p:ext uri="{BB962C8B-B14F-4D97-AF65-F5344CB8AC3E}">
        <p14:creationId xmlns:p14="http://schemas.microsoft.com/office/powerpoint/2010/main" val="20068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3" y="394252"/>
            <a:ext cx="4495024" cy="456353"/>
          </a:xfrm>
        </p:spPr>
        <p:txBody>
          <a:bodyPr>
            <a:normAutofit fontScale="85000" lnSpcReduction="10000"/>
          </a:bodyPr>
          <a:lstStyle/>
          <a:p>
            <a:r>
              <a:rPr lang="en-US"/>
              <a:t>MY CONTACT INFORMATION</a:t>
            </a:r>
          </a:p>
        </p:txBody>
      </p:sp>
      <p:sp>
        <p:nvSpPr>
          <p:cNvPr id="5" name="TextBox 4">
            <a:extLst>
              <a:ext uri="{FF2B5EF4-FFF2-40B4-BE49-F238E27FC236}">
                <a16:creationId xmlns:a16="http://schemas.microsoft.com/office/drawing/2014/main" id="{FFB699D0-51CD-C092-F22E-F0B417FF1EDB}"/>
              </a:ext>
            </a:extLst>
          </p:cNvPr>
          <p:cNvSpPr txBox="1"/>
          <p:nvPr/>
        </p:nvSpPr>
        <p:spPr>
          <a:xfrm>
            <a:off x="297240" y="1579540"/>
            <a:ext cx="5931034" cy="4524315"/>
          </a:xfrm>
          <a:prstGeom prst="rect">
            <a:avLst/>
          </a:prstGeom>
          <a:noFill/>
        </p:spPr>
        <p:txBody>
          <a:bodyPr wrap="square" rtlCol="0">
            <a:spAutoFit/>
          </a:bodyPr>
          <a:lstStyle/>
          <a:p>
            <a:pPr algn="l"/>
            <a:r>
              <a:rPr lang="en-US" sz="3200">
                <a:solidFill>
                  <a:schemeClr val="tx1"/>
                </a:solidFill>
              </a:rPr>
              <a:t>Primary Contact Information</a:t>
            </a:r>
          </a:p>
          <a:p>
            <a:pPr marL="457200" indent="-457200" algn="l">
              <a:buFont typeface="Arial" panose="020B0604020202020204" pitchFamily="34" charset="0"/>
              <a:buChar char="•"/>
            </a:pPr>
            <a:r>
              <a:rPr lang="en-US" sz="3200">
                <a:solidFill>
                  <a:schemeClr val="tx1"/>
                </a:solidFill>
              </a:rPr>
              <a:t>Mailing Address</a:t>
            </a:r>
          </a:p>
          <a:p>
            <a:pPr marL="457200" indent="-457200" algn="l">
              <a:buFont typeface="Arial" panose="020B0604020202020204" pitchFamily="34" charset="0"/>
              <a:buChar char="•"/>
            </a:pPr>
            <a:r>
              <a:rPr lang="en-US" sz="3200">
                <a:solidFill>
                  <a:schemeClr val="tx1"/>
                </a:solidFill>
              </a:rPr>
              <a:t>Phone Number</a:t>
            </a:r>
          </a:p>
          <a:p>
            <a:pPr marL="457200" indent="-457200" algn="l">
              <a:buFont typeface="Arial" panose="020B0604020202020204" pitchFamily="34" charset="0"/>
              <a:buChar char="•"/>
            </a:pPr>
            <a:r>
              <a:rPr lang="en-US" sz="3200">
                <a:solidFill>
                  <a:schemeClr val="tx1"/>
                </a:solidFill>
              </a:rPr>
              <a:t>Email Address</a:t>
            </a:r>
          </a:p>
          <a:p>
            <a:pPr marL="457200" indent="-457200" algn="l">
              <a:buFont typeface="Arial" panose="020B0604020202020204" pitchFamily="34" charset="0"/>
              <a:buChar char="•"/>
            </a:pPr>
            <a:endParaRPr lang="en-US" sz="3200">
              <a:solidFill>
                <a:schemeClr val="tx1"/>
              </a:solidFill>
            </a:endParaRPr>
          </a:p>
          <a:p>
            <a:pPr algn="l"/>
            <a:r>
              <a:rPr lang="en-US" sz="3200">
                <a:solidFill>
                  <a:schemeClr val="tx1"/>
                </a:solidFill>
              </a:rPr>
              <a:t>Add Picture</a:t>
            </a:r>
          </a:p>
          <a:p>
            <a:pPr algn="l"/>
            <a:endParaRPr lang="en-US" sz="3200">
              <a:solidFill>
                <a:schemeClr val="tx1"/>
              </a:solidFill>
            </a:endParaRPr>
          </a:p>
          <a:p>
            <a:pPr algn="l"/>
            <a:endParaRPr lang="en-US" sz="3200"/>
          </a:p>
          <a:p>
            <a:pPr algn="l"/>
            <a:endParaRPr lang="en-US" sz="3200"/>
          </a:p>
        </p:txBody>
      </p:sp>
      <p:sp>
        <p:nvSpPr>
          <p:cNvPr id="19" name="Rectangle 18">
            <a:extLst>
              <a:ext uri="{FF2B5EF4-FFF2-40B4-BE49-F238E27FC236}">
                <a16:creationId xmlns:a16="http://schemas.microsoft.com/office/drawing/2014/main" id="{BE97930A-0DFA-8016-AC8A-C07F8317B497}"/>
              </a:ext>
            </a:extLst>
          </p:cNvPr>
          <p:cNvSpPr/>
          <p:nvPr/>
        </p:nvSpPr>
        <p:spPr>
          <a:xfrm>
            <a:off x="14491865" y="5079160"/>
            <a:ext cx="2100338" cy="40505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FD754F-C2D5-7664-B1EE-97CA4B951E6A}"/>
              </a:ext>
            </a:extLst>
          </p:cNvPr>
          <p:cNvGrpSpPr/>
          <p:nvPr/>
        </p:nvGrpSpPr>
        <p:grpSpPr>
          <a:xfrm>
            <a:off x="6007999" y="134959"/>
            <a:ext cx="10207981" cy="9483682"/>
            <a:chOff x="5883163" y="27790"/>
            <a:chExt cx="10207981" cy="9483682"/>
          </a:xfrm>
        </p:grpSpPr>
        <p:grpSp>
          <p:nvGrpSpPr>
            <p:cNvPr id="15" name="Group 14">
              <a:extLst>
                <a:ext uri="{FF2B5EF4-FFF2-40B4-BE49-F238E27FC236}">
                  <a16:creationId xmlns:a16="http://schemas.microsoft.com/office/drawing/2014/main" id="{E006F799-54C4-3319-8C29-EA04393A0EDA}"/>
                </a:ext>
              </a:extLst>
            </p:cNvPr>
            <p:cNvGrpSpPr/>
            <p:nvPr/>
          </p:nvGrpSpPr>
          <p:grpSpPr>
            <a:xfrm>
              <a:off x="5883163" y="27790"/>
              <a:ext cx="10207981" cy="9483682"/>
              <a:chOff x="6990735" y="29028"/>
              <a:chExt cx="10207981" cy="9483682"/>
            </a:xfrm>
          </p:grpSpPr>
          <p:grpSp>
            <p:nvGrpSpPr>
              <p:cNvPr id="34" name="Group 33">
                <a:extLst>
                  <a:ext uri="{FF2B5EF4-FFF2-40B4-BE49-F238E27FC236}">
                    <a16:creationId xmlns:a16="http://schemas.microsoft.com/office/drawing/2014/main" id="{E67495CE-EA16-D0E1-9791-8C4F009D93A6}"/>
                  </a:ext>
                </a:extLst>
              </p:cNvPr>
              <p:cNvGrpSpPr/>
              <p:nvPr/>
            </p:nvGrpSpPr>
            <p:grpSpPr>
              <a:xfrm>
                <a:off x="6990735" y="202523"/>
                <a:ext cx="10025162" cy="9310187"/>
                <a:chOff x="6990735" y="202523"/>
                <a:chExt cx="10025162" cy="9310187"/>
              </a:xfrm>
            </p:grpSpPr>
            <p:grpSp>
              <p:nvGrpSpPr>
                <p:cNvPr id="11" name="Group 10">
                  <a:extLst>
                    <a:ext uri="{FF2B5EF4-FFF2-40B4-BE49-F238E27FC236}">
                      <a16:creationId xmlns:a16="http://schemas.microsoft.com/office/drawing/2014/main" id="{32306B92-F002-94F2-3FCB-4A2F9EB56CBA}"/>
                    </a:ext>
                  </a:extLst>
                </p:cNvPr>
                <p:cNvGrpSpPr/>
                <p:nvPr/>
              </p:nvGrpSpPr>
              <p:grpSpPr>
                <a:xfrm>
                  <a:off x="6990735" y="202523"/>
                  <a:ext cx="10025162" cy="9310187"/>
                  <a:chOff x="7342961" y="202523"/>
                  <a:chExt cx="9676525" cy="8941477"/>
                </a:xfrm>
              </p:grpSpPr>
              <p:pic>
                <p:nvPicPr>
                  <p:cNvPr id="4" name="Picture 3">
                    <a:extLst>
                      <a:ext uri="{FF2B5EF4-FFF2-40B4-BE49-F238E27FC236}">
                        <a16:creationId xmlns:a16="http://schemas.microsoft.com/office/drawing/2014/main" id="{0FAB4AB8-29D9-6A64-171F-1129C059473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0" name="Rectangle 9">
                    <a:extLst>
                      <a:ext uri="{FF2B5EF4-FFF2-40B4-BE49-F238E27FC236}">
                        <a16:creationId xmlns:a16="http://schemas.microsoft.com/office/drawing/2014/main" id="{9A69DB2D-C85C-C0B5-4BFA-4A9A4E1DAE33}"/>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2018323-1E4C-1317-66C0-A96233AEB56B}"/>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B494994E-24A5-38B2-6DDA-944A6D21A5E9}"/>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4" name="Picture 13">
                <a:extLst>
                  <a:ext uri="{FF2B5EF4-FFF2-40B4-BE49-F238E27FC236}">
                    <a16:creationId xmlns:a16="http://schemas.microsoft.com/office/drawing/2014/main" id="{0CD2F02F-75E0-18D1-7786-32C55DD0EE42}"/>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 name="Picture 1">
              <a:extLst>
                <a:ext uri="{FF2B5EF4-FFF2-40B4-BE49-F238E27FC236}">
                  <a16:creationId xmlns:a16="http://schemas.microsoft.com/office/drawing/2014/main" id="{06EA43FF-23BB-90B2-8CCD-13A512BC7063}"/>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0" name="Picture 19">
            <a:extLst>
              <a:ext uri="{FF2B5EF4-FFF2-40B4-BE49-F238E27FC236}">
                <a16:creationId xmlns:a16="http://schemas.microsoft.com/office/drawing/2014/main" id="{B2B66FBB-D819-07AF-21D4-2849A6874F4E}"/>
              </a:ext>
            </a:extLst>
          </p:cNvPr>
          <p:cNvPicPr>
            <a:picLocks noChangeAspect="1"/>
          </p:cNvPicPr>
          <p:nvPr/>
        </p:nvPicPr>
        <p:blipFill>
          <a:blip r:embed="rId7"/>
          <a:stretch>
            <a:fillRect/>
          </a:stretch>
        </p:blipFill>
        <p:spPr>
          <a:xfrm>
            <a:off x="6007998" y="3707925"/>
            <a:ext cx="7607431" cy="245601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697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2ADD0-17A0-D11E-AEB5-8CBAD95A6E5A}"/>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5AD6B8B-8C06-2BF8-D41C-9F4C82EE8E85}"/>
              </a:ext>
            </a:extLst>
          </p:cNvPr>
          <p:cNvGrpSpPr/>
          <p:nvPr/>
        </p:nvGrpSpPr>
        <p:grpSpPr>
          <a:xfrm>
            <a:off x="1557867" y="-1876373"/>
            <a:ext cx="13540513" cy="11582908"/>
            <a:chOff x="5883163" y="27790"/>
            <a:chExt cx="10207981" cy="9483682"/>
          </a:xfrm>
        </p:grpSpPr>
        <p:grpSp>
          <p:nvGrpSpPr>
            <p:cNvPr id="4" name="Group 3">
              <a:extLst>
                <a:ext uri="{FF2B5EF4-FFF2-40B4-BE49-F238E27FC236}">
                  <a16:creationId xmlns:a16="http://schemas.microsoft.com/office/drawing/2014/main" id="{F4CB5DD8-CD7F-9698-AE9F-0BF2ABC452A2}"/>
                </a:ext>
              </a:extLst>
            </p:cNvPr>
            <p:cNvGrpSpPr/>
            <p:nvPr/>
          </p:nvGrpSpPr>
          <p:grpSpPr>
            <a:xfrm>
              <a:off x="5883163" y="27790"/>
              <a:ext cx="10207981" cy="9483682"/>
              <a:chOff x="6990735" y="29028"/>
              <a:chExt cx="10207981" cy="9483682"/>
            </a:xfrm>
          </p:grpSpPr>
          <p:grpSp>
            <p:nvGrpSpPr>
              <p:cNvPr id="6" name="Group 5">
                <a:extLst>
                  <a:ext uri="{FF2B5EF4-FFF2-40B4-BE49-F238E27FC236}">
                    <a16:creationId xmlns:a16="http://schemas.microsoft.com/office/drawing/2014/main" id="{4EF1DE10-535D-A0D2-CFFD-2868DB10501F}"/>
                  </a:ext>
                </a:extLst>
              </p:cNvPr>
              <p:cNvGrpSpPr/>
              <p:nvPr/>
            </p:nvGrpSpPr>
            <p:grpSpPr>
              <a:xfrm>
                <a:off x="6990735" y="202523"/>
                <a:ext cx="10025162" cy="9310187"/>
                <a:chOff x="6990735" y="202523"/>
                <a:chExt cx="10025162" cy="9310187"/>
              </a:xfrm>
            </p:grpSpPr>
            <p:grpSp>
              <p:nvGrpSpPr>
                <p:cNvPr id="9" name="Group 8">
                  <a:extLst>
                    <a:ext uri="{FF2B5EF4-FFF2-40B4-BE49-F238E27FC236}">
                      <a16:creationId xmlns:a16="http://schemas.microsoft.com/office/drawing/2014/main" id="{8296F083-AA8D-B6AA-5F3D-4095B5EDE6C1}"/>
                    </a:ext>
                  </a:extLst>
                </p:cNvPr>
                <p:cNvGrpSpPr/>
                <p:nvPr/>
              </p:nvGrpSpPr>
              <p:grpSpPr>
                <a:xfrm>
                  <a:off x="6990735" y="202523"/>
                  <a:ext cx="10025162" cy="9310187"/>
                  <a:chOff x="7342961" y="202523"/>
                  <a:chExt cx="9676525" cy="8941477"/>
                </a:xfrm>
              </p:grpSpPr>
              <p:pic>
                <p:nvPicPr>
                  <p:cNvPr id="11" name="Picture 10">
                    <a:extLst>
                      <a:ext uri="{FF2B5EF4-FFF2-40B4-BE49-F238E27FC236}">
                        <a16:creationId xmlns:a16="http://schemas.microsoft.com/office/drawing/2014/main" id="{0A61F8B9-D87F-80B6-3784-6E9208BE690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2" name="Rectangle 11">
                    <a:extLst>
                      <a:ext uri="{FF2B5EF4-FFF2-40B4-BE49-F238E27FC236}">
                        <a16:creationId xmlns:a16="http://schemas.microsoft.com/office/drawing/2014/main" id="{D07BEC05-F581-8878-E33C-E0D544A4102D}"/>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A75773BA-C599-3629-5956-0F0E00859E1C}"/>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4DF0709C-79ED-ECF2-FA8C-EC5F4C5195C2}"/>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8" name="Picture 7">
                <a:extLst>
                  <a:ext uri="{FF2B5EF4-FFF2-40B4-BE49-F238E27FC236}">
                    <a16:creationId xmlns:a16="http://schemas.microsoft.com/office/drawing/2014/main" id="{B6C8B6DD-D598-A864-1E97-5A5254ACBACE}"/>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5" name="Picture 4">
              <a:extLst>
                <a:ext uri="{FF2B5EF4-FFF2-40B4-BE49-F238E27FC236}">
                  <a16:creationId xmlns:a16="http://schemas.microsoft.com/office/drawing/2014/main" id="{B13AA270-6A41-6594-4F4B-CFC15548F149}"/>
                </a:ext>
              </a:extLst>
            </p:cNvPr>
            <p:cNvPicPr>
              <a:picLocks noChangeAspect="1"/>
            </p:cNvPicPr>
            <p:nvPr/>
          </p:nvPicPr>
          <p:blipFill>
            <a:blip r:embed="rId6"/>
            <a:stretch>
              <a:fillRect/>
            </a:stretch>
          </p:blipFill>
          <p:spPr>
            <a:xfrm>
              <a:off x="8243420" y="3341698"/>
              <a:ext cx="5304647" cy="1892300"/>
            </a:xfrm>
            <a:prstGeom prst="rect">
              <a:avLst/>
            </a:prstGeom>
          </p:spPr>
        </p:pic>
      </p:grpSp>
      <p:grpSp>
        <p:nvGrpSpPr>
          <p:cNvPr id="57" name="Group 56">
            <a:extLst>
              <a:ext uri="{FF2B5EF4-FFF2-40B4-BE49-F238E27FC236}">
                <a16:creationId xmlns:a16="http://schemas.microsoft.com/office/drawing/2014/main" id="{DD739D37-25A6-8871-A364-BFE27188B4C7}"/>
              </a:ext>
            </a:extLst>
          </p:cNvPr>
          <p:cNvGrpSpPr/>
          <p:nvPr/>
        </p:nvGrpSpPr>
        <p:grpSpPr>
          <a:xfrm>
            <a:off x="4846618" y="288198"/>
            <a:ext cx="10790276" cy="8388075"/>
            <a:chOff x="5112378" y="891431"/>
            <a:chExt cx="11046191" cy="8639244"/>
          </a:xfrm>
          <a:effectLst>
            <a:glow rad="228600">
              <a:schemeClr val="accent5">
                <a:satMod val="175000"/>
                <a:alpha val="40000"/>
              </a:schemeClr>
            </a:glow>
          </a:effectLst>
        </p:grpSpPr>
        <p:grpSp>
          <p:nvGrpSpPr>
            <p:cNvPr id="55" name="Group 54">
              <a:extLst>
                <a:ext uri="{FF2B5EF4-FFF2-40B4-BE49-F238E27FC236}">
                  <a16:creationId xmlns:a16="http://schemas.microsoft.com/office/drawing/2014/main" id="{9E4F0AE2-77E1-9201-46D0-C5096995B090}"/>
                </a:ext>
              </a:extLst>
            </p:cNvPr>
            <p:cNvGrpSpPr/>
            <p:nvPr/>
          </p:nvGrpSpPr>
          <p:grpSpPr>
            <a:xfrm>
              <a:off x="5112378" y="891431"/>
              <a:ext cx="11046191" cy="8639244"/>
              <a:chOff x="3258071" y="694741"/>
              <a:chExt cx="10926700" cy="8364117"/>
            </a:xfrm>
          </p:grpSpPr>
          <p:pic>
            <p:nvPicPr>
              <p:cNvPr id="47" name="Picture 46">
                <a:extLst>
                  <a:ext uri="{FF2B5EF4-FFF2-40B4-BE49-F238E27FC236}">
                    <a16:creationId xmlns:a16="http://schemas.microsoft.com/office/drawing/2014/main" id="{BEFFECDD-BC4C-B2B3-2AB0-935E157EA4F6}"/>
                  </a:ext>
                </a:extLst>
              </p:cNvPr>
              <p:cNvPicPr>
                <a:picLocks noChangeAspect="1"/>
              </p:cNvPicPr>
              <p:nvPr/>
            </p:nvPicPr>
            <p:blipFill>
              <a:blip r:embed="rId7"/>
              <a:stretch>
                <a:fillRect/>
              </a:stretch>
            </p:blipFill>
            <p:spPr>
              <a:xfrm>
                <a:off x="3258071" y="694741"/>
                <a:ext cx="10926700" cy="8364117"/>
              </a:xfrm>
              <a:prstGeom prst="rect">
                <a:avLst/>
              </a:prstGeom>
            </p:spPr>
          </p:pic>
          <p:sp>
            <p:nvSpPr>
              <p:cNvPr id="49" name="TextBox 48">
                <a:extLst>
                  <a:ext uri="{FF2B5EF4-FFF2-40B4-BE49-F238E27FC236}">
                    <a16:creationId xmlns:a16="http://schemas.microsoft.com/office/drawing/2014/main" id="{AD09F7D6-1228-0E1D-5295-E80CD6B4A1E3}"/>
                  </a:ext>
                </a:extLst>
              </p:cNvPr>
              <p:cNvSpPr txBox="1"/>
              <p:nvPr/>
            </p:nvSpPr>
            <p:spPr>
              <a:xfrm>
                <a:off x="4413370" y="2954268"/>
                <a:ext cx="1743075" cy="307777"/>
              </a:xfrm>
              <a:prstGeom prst="rect">
                <a:avLst/>
              </a:prstGeom>
              <a:solidFill>
                <a:schemeClr val="accent2"/>
              </a:solidFill>
              <a:ln>
                <a:solidFill>
                  <a:schemeClr val="bg1"/>
                </a:solidFill>
              </a:ln>
            </p:spPr>
            <p:txBody>
              <a:bodyPr wrap="square" rtlCol="0">
                <a:spAutoFit/>
              </a:bodyPr>
              <a:lstStyle/>
              <a:p>
                <a:pPr algn="l"/>
                <a:r>
                  <a:rPr lang="en-US" sz="1400" dirty="0"/>
                  <a:t>Samuel</a:t>
                </a:r>
              </a:p>
            </p:txBody>
          </p:sp>
          <p:sp>
            <p:nvSpPr>
              <p:cNvPr id="50" name="TextBox 49">
                <a:extLst>
                  <a:ext uri="{FF2B5EF4-FFF2-40B4-BE49-F238E27FC236}">
                    <a16:creationId xmlns:a16="http://schemas.microsoft.com/office/drawing/2014/main" id="{E9388B7D-B1C3-0FE5-AD85-037732F5F65C}"/>
                  </a:ext>
                </a:extLst>
              </p:cNvPr>
              <p:cNvSpPr txBox="1"/>
              <p:nvPr/>
            </p:nvSpPr>
            <p:spPr>
              <a:xfrm>
                <a:off x="4413370" y="4294981"/>
                <a:ext cx="1743075" cy="307777"/>
              </a:xfrm>
              <a:prstGeom prst="rect">
                <a:avLst/>
              </a:prstGeom>
              <a:solidFill>
                <a:schemeClr val="accent2"/>
              </a:solidFill>
              <a:ln>
                <a:solidFill>
                  <a:schemeClr val="bg1"/>
                </a:solidFill>
              </a:ln>
            </p:spPr>
            <p:txBody>
              <a:bodyPr wrap="square" rtlCol="0">
                <a:spAutoFit/>
              </a:bodyPr>
              <a:lstStyle/>
              <a:p>
                <a:pPr algn="l"/>
                <a:r>
                  <a:rPr lang="en-US" sz="1400"/>
                  <a:t>Sample</a:t>
                </a:r>
              </a:p>
            </p:txBody>
          </p:sp>
          <p:sp>
            <p:nvSpPr>
              <p:cNvPr id="51" name="TextBox 50">
                <a:extLst>
                  <a:ext uri="{FF2B5EF4-FFF2-40B4-BE49-F238E27FC236}">
                    <a16:creationId xmlns:a16="http://schemas.microsoft.com/office/drawing/2014/main" id="{E93F96A6-3C1D-A71D-9391-9089EBB1E616}"/>
                  </a:ext>
                </a:extLst>
              </p:cNvPr>
              <p:cNvSpPr txBox="1"/>
              <p:nvPr/>
            </p:nvSpPr>
            <p:spPr>
              <a:xfrm>
                <a:off x="4413369" y="3632723"/>
                <a:ext cx="1743075" cy="307777"/>
              </a:xfrm>
              <a:prstGeom prst="rect">
                <a:avLst/>
              </a:prstGeom>
              <a:solidFill>
                <a:schemeClr val="accent2"/>
              </a:solidFill>
              <a:ln>
                <a:solidFill>
                  <a:schemeClr val="bg1"/>
                </a:solidFill>
              </a:ln>
            </p:spPr>
            <p:txBody>
              <a:bodyPr wrap="square" rtlCol="0">
                <a:spAutoFit/>
              </a:bodyPr>
              <a:lstStyle/>
              <a:p>
                <a:pPr algn="l"/>
                <a:endParaRPr lang="en-US" sz="1400"/>
              </a:p>
            </p:txBody>
          </p:sp>
          <p:sp>
            <p:nvSpPr>
              <p:cNvPr id="52" name="TextBox 51">
                <a:extLst>
                  <a:ext uri="{FF2B5EF4-FFF2-40B4-BE49-F238E27FC236}">
                    <a16:creationId xmlns:a16="http://schemas.microsoft.com/office/drawing/2014/main" id="{6B685451-8D42-DB40-170C-CD8D7B3F3D08}"/>
                  </a:ext>
                </a:extLst>
              </p:cNvPr>
              <p:cNvSpPr txBox="1"/>
              <p:nvPr/>
            </p:nvSpPr>
            <p:spPr>
              <a:xfrm>
                <a:off x="4413368" y="5319818"/>
                <a:ext cx="1743075" cy="307777"/>
              </a:xfrm>
              <a:prstGeom prst="rect">
                <a:avLst/>
              </a:prstGeom>
              <a:solidFill>
                <a:schemeClr val="accent2"/>
              </a:solidFill>
              <a:ln>
                <a:solidFill>
                  <a:schemeClr val="bg1"/>
                </a:solidFill>
              </a:ln>
            </p:spPr>
            <p:txBody>
              <a:bodyPr wrap="square" rtlCol="0">
                <a:spAutoFit/>
              </a:bodyPr>
              <a:lstStyle/>
              <a:p>
                <a:pPr algn="l"/>
                <a:endParaRPr lang="en-US" sz="1400"/>
              </a:p>
            </p:txBody>
          </p:sp>
          <p:sp>
            <p:nvSpPr>
              <p:cNvPr id="53" name="TextBox 52">
                <a:extLst>
                  <a:ext uri="{FF2B5EF4-FFF2-40B4-BE49-F238E27FC236}">
                    <a16:creationId xmlns:a16="http://schemas.microsoft.com/office/drawing/2014/main" id="{3E6CFFA9-6AB2-5360-9F0A-6DA06F7AA38E}"/>
                  </a:ext>
                </a:extLst>
              </p:cNvPr>
              <p:cNvSpPr txBox="1"/>
              <p:nvPr/>
            </p:nvSpPr>
            <p:spPr>
              <a:xfrm>
                <a:off x="4413368" y="7165298"/>
                <a:ext cx="1743075" cy="307777"/>
              </a:xfrm>
              <a:prstGeom prst="rect">
                <a:avLst/>
              </a:prstGeom>
              <a:solidFill>
                <a:schemeClr val="accent2"/>
              </a:solidFill>
              <a:ln>
                <a:solidFill>
                  <a:schemeClr val="bg1"/>
                </a:solidFill>
              </a:ln>
            </p:spPr>
            <p:txBody>
              <a:bodyPr wrap="square" rtlCol="0">
                <a:spAutoFit/>
              </a:bodyPr>
              <a:lstStyle/>
              <a:p>
                <a:pPr algn="l"/>
                <a:r>
                  <a:rPr lang="en-US" sz="1400"/>
                  <a:t>01/01/1969</a:t>
                </a:r>
              </a:p>
            </p:txBody>
          </p:sp>
          <p:sp>
            <p:nvSpPr>
              <p:cNvPr id="54" name="TextBox 53">
                <a:extLst>
                  <a:ext uri="{FF2B5EF4-FFF2-40B4-BE49-F238E27FC236}">
                    <a16:creationId xmlns:a16="http://schemas.microsoft.com/office/drawing/2014/main" id="{B09ECEC3-767D-484B-AF76-0F3CA65E951C}"/>
                  </a:ext>
                </a:extLst>
              </p:cNvPr>
              <p:cNvSpPr txBox="1"/>
              <p:nvPr/>
            </p:nvSpPr>
            <p:spPr>
              <a:xfrm>
                <a:off x="4413368" y="7864296"/>
                <a:ext cx="1743075" cy="307777"/>
              </a:xfrm>
              <a:prstGeom prst="rect">
                <a:avLst/>
              </a:prstGeom>
              <a:solidFill>
                <a:schemeClr val="accent2"/>
              </a:solidFill>
              <a:ln>
                <a:solidFill>
                  <a:schemeClr val="bg1"/>
                </a:solidFill>
              </a:ln>
            </p:spPr>
            <p:txBody>
              <a:bodyPr wrap="square" rtlCol="0">
                <a:spAutoFit/>
              </a:bodyPr>
              <a:lstStyle/>
              <a:p>
                <a:pPr algn="l"/>
                <a:endParaRPr lang="en-US" sz="1400"/>
              </a:p>
            </p:txBody>
          </p:sp>
        </p:grpSp>
        <p:sp>
          <p:nvSpPr>
            <p:cNvPr id="56" name="TextBox 55">
              <a:extLst>
                <a:ext uri="{FF2B5EF4-FFF2-40B4-BE49-F238E27FC236}">
                  <a16:creationId xmlns:a16="http://schemas.microsoft.com/office/drawing/2014/main" id="{86CA0729-7268-B37B-D54D-166322B64AB4}"/>
                </a:ext>
              </a:extLst>
            </p:cNvPr>
            <p:cNvSpPr txBox="1"/>
            <p:nvPr/>
          </p:nvSpPr>
          <p:spPr>
            <a:xfrm>
              <a:off x="5193372" y="1330451"/>
              <a:ext cx="10752226" cy="620485"/>
            </a:xfrm>
            <a:prstGeom prst="rect">
              <a:avLst/>
            </a:prstGeom>
            <a:solidFill>
              <a:schemeClr val="accent2"/>
            </a:solidFill>
            <a:ln>
              <a:solidFill>
                <a:schemeClr val="bg1"/>
              </a:solidFill>
            </a:ln>
          </p:spPr>
          <p:txBody>
            <a:bodyPr wrap="square" rtlCol="0">
              <a:spAutoFit/>
            </a:bodyPr>
            <a:lstStyle/>
            <a:p>
              <a:pPr algn="l"/>
              <a:endParaRPr lang="en-US" sz="1400"/>
            </a:p>
          </p:txBody>
        </p:sp>
      </p:grpSp>
      <p:pic>
        <p:nvPicPr>
          <p:cNvPr id="45" name="Picture 44">
            <a:extLst>
              <a:ext uri="{FF2B5EF4-FFF2-40B4-BE49-F238E27FC236}">
                <a16:creationId xmlns:a16="http://schemas.microsoft.com/office/drawing/2014/main" id="{1DDF6E3B-D103-E29D-AB27-757A1F686D35}"/>
              </a:ext>
            </a:extLst>
          </p:cNvPr>
          <p:cNvPicPr>
            <a:picLocks noChangeAspect="1"/>
          </p:cNvPicPr>
          <p:nvPr/>
        </p:nvPicPr>
        <p:blipFill>
          <a:blip r:embed="rId8"/>
          <a:stretch>
            <a:fillRect/>
          </a:stretch>
        </p:blipFill>
        <p:spPr>
          <a:xfrm>
            <a:off x="226712" y="1918778"/>
            <a:ext cx="3985416" cy="62048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2465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Effect transition="in" filter="fade">
                                      <p:cBhvr>
                                        <p:cTn id="9" dur="1000"/>
                                        <p:tgtEl>
                                          <p:spTgt spid="4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fltVal val="0"/>
                                          </p:val>
                                        </p:tav>
                                        <p:tav tm="100000">
                                          <p:val>
                                            <p:strVal val="#ppt_w"/>
                                          </p:val>
                                        </p:tav>
                                      </p:tavLst>
                                    </p:anim>
                                    <p:anim calcmode="lin" valueType="num">
                                      <p:cBhvr>
                                        <p:cTn id="14" dur="1000" fill="hold"/>
                                        <p:tgtEl>
                                          <p:spTgt spid="57"/>
                                        </p:tgtEl>
                                        <p:attrNameLst>
                                          <p:attrName>ppt_h</p:attrName>
                                        </p:attrNameLst>
                                      </p:cBhvr>
                                      <p:tavLst>
                                        <p:tav tm="0">
                                          <p:val>
                                            <p:fltVal val="0"/>
                                          </p:val>
                                        </p:tav>
                                        <p:tav tm="100000">
                                          <p:val>
                                            <p:strVal val="#ppt_h"/>
                                          </p:val>
                                        </p:tav>
                                      </p:tavLst>
                                    </p:anim>
                                    <p:animEffect transition="in" filter="fade">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EDIT DEMOGRAPHICS</a:t>
            </a:r>
          </a:p>
        </p:txBody>
      </p:sp>
      <p:pic>
        <p:nvPicPr>
          <p:cNvPr id="3" name="Picture 2">
            <a:extLst>
              <a:ext uri="{FF2B5EF4-FFF2-40B4-BE49-F238E27FC236}">
                <a16:creationId xmlns:a16="http://schemas.microsoft.com/office/drawing/2014/main" id="{E6186A28-C2D7-1B1C-EFAE-C85F694A347B}"/>
              </a:ext>
            </a:extLst>
          </p:cNvPr>
          <p:cNvPicPr>
            <a:picLocks noChangeAspect="1"/>
          </p:cNvPicPr>
          <p:nvPr/>
        </p:nvPicPr>
        <p:blipFill>
          <a:blip r:embed="rId3"/>
          <a:stretch>
            <a:fillRect/>
          </a:stretch>
        </p:blipFill>
        <p:spPr>
          <a:xfrm>
            <a:off x="891721" y="1910849"/>
            <a:ext cx="15556820" cy="638648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9335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03D10B-7A8D-3252-7877-EDD26A001563}"/>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D02B4766-6949-9C09-62BA-A6CDE9C784B6}"/>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B48513D-68BF-3D71-0AFE-26C0EC01DD0C}"/>
                </a:ext>
              </a:extLst>
            </p:cNvPr>
            <p:cNvGrpSpPr/>
            <p:nvPr/>
          </p:nvGrpSpPr>
          <p:grpSpPr>
            <a:xfrm>
              <a:off x="1557867" y="-1876373"/>
              <a:ext cx="13540513" cy="11582908"/>
              <a:chOff x="5883163" y="27790"/>
              <a:chExt cx="10207981" cy="9483682"/>
            </a:xfrm>
          </p:grpSpPr>
          <p:grpSp>
            <p:nvGrpSpPr>
              <p:cNvPr id="6" name="Group 5">
                <a:extLst>
                  <a:ext uri="{FF2B5EF4-FFF2-40B4-BE49-F238E27FC236}">
                    <a16:creationId xmlns:a16="http://schemas.microsoft.com/office/drawing/2014/main" id="{6AE3CEF6-9493-0635-5202-B060EF88D391}"/>
                  </a:ext>
                </a:extLst>
              </p:cNvPr>
              <p:cNvGrpSpPr/>
              <p:nvPr/>
            </p:nvGrpSpPr>
            <p:grpSpPr>
              <a:xfrm>
                <a:off x="5883163" y="27790"/>
                <a:ext cx="10207981" cy="9483682"/>
                <a:chOff x="6990735" y="29028"/>
                <a:chExt cx="10207981" cy="9483682"/>
              </a:xfrm>
            </p:grpSpPr>
            <p:grpSp>
              <p:nvGrpSpPr>
                <p:cNvPr id="19" name="Group 18">
                  <a:extLst>
                    <a:ext uri="{FF2B5EF4-FFF2-40B4-BE49-F238E27FC236}">
                      <a16:creationId xmlns:a16="http://schemas.microsoft.com/office/drawing/2014/main" id="{6E4F2DA3-7FC0-9E50-AC54-54C8352B6700}"/>
                    </a:ext>
                  </a:extLst>
                </p:cNvPr>
                <p:cNvGrpSpPr/>
                <p:nvPr/>
              </p:nvGrpSpPr>
              <p:grpSpPr>
                <a:xfrm>
                  <a:off x="6990735" y="202523"/>
                  <a:ext cx="10025162" cy="9310187"/>
                  <a:chOff x="6990735" y="202523"/>
                  <a:chExt cx="10025162" cy="9310187"/>
                </a:xfrm>
              </p:grpSpPr>
              <p:grpSp>
                <p:nvGrpSpPr>
                  <p:cNvPr id="22" name="Group 21">
                    <a:extLst>
                      <a:ext uri="{FF2B5EF4-FFF2-40B4-BE49-F238E27FC236}">
                        <a16:creationId xmlns:a16="http://schemas.microsoft.com/office/drawing/2014/main" id="{7FEFE761-9AB4-AB24-FC64-AD6B57A31AAA}"/>
                      </a:ext>
                    </a:extLst>
                  </p:cNvPr>
                  <p:cNvGrpSpPr/>
                  <p:nvPr/>
                </p:nvGrpSpPr>
                <p:grpSpPr>
                  <a:xfrm>
                    <a:off x="6990735" y="202523"/>
                    <a:ext cx="10025162" cy="9310187"/>
                    <a:chOff x="7342961" y="202523"/>
                    <a:chExt cx="9676525" cy="8941477"/>
                  </a:xfrm>
                </p:grpSpPr>
                <p:pic>
                  <p:nvPicPr>
                    <p:cNvPr id="24" name="Picture 23">
                      <a:extLst>
                        <a:ext uri="{FF2B5EF4-FFF2-40B4-BE49-F238E27FC236}">
                          <a16:creationId xmlns:a16="http://schemas.microsoft.com/office/drawing/2014/main" id="{DA421F36-985F-5D0B-3063-404770B0DD8B}"/>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5" name="Rectangle 24">
                      <a:extLst>
                        <a:ext uri="{FF2B5EF4-FFF2-40B4-BE49-F238E27FC236}">
                          <a16:creationId xmlns:a16="http://schemas.microsoft.com/office/drawing/2014/main" id="{1C42C96F-21B8-D0E2-1886-01EF99702F90}"/>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14F0082-BFE9-AF05-C386-B9C3AE2D1D5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26570536-2AA0-554A-257C-E9CBFEB26FE8}"/>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1" name="Picture 20">
                  <a:extLst>
                    <a:ext uri="{FF2B5EF4-FFF2-40B4-BE49-F238E27FC236}">
                      <a16:creationId xmlns:a16="http://schemas.microsoft.com/office/drawing/2014/main" id="{6103D99F-987E-A4D4-994A-C8F75C6CD28B}"/>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7" name="Picture 6">
                <a:extLst>
                  <a:ext uri="{FF2B5EF4-FFF2-40B4-BE49-F238E27FC236}">
                    <a16:creationId xmlns:a16="http://schemas.microsoft.com/office/drawing/2014/main" id="{48BAEF93-2683-8A1E-6D5E-CEF445600638}"/>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44" name="Picture 43">
            <a:extLst>
              <a:ext uri="{FF2B5EF4-FFF2-40B4-BE49-F238E27FC236}">
                <a16:creationId xmlns:a16="http://schemas.microsoft.com/office/drawing/2014/main" id="{F1CE5760-6B64-9AF4-3194-8329D9B2AB96}"/>
              </a:ext>
            </a:extLst>
          </p:cNvPr>
          <p:cNvPicPr>
            <a:picLocks noChangeAspect="1"/>
          </p:cNvPicPr>
          <p:nvPr/>
        </p:nvPicPr>
        <p:blipFill>
          <a:blip r:embed="rId7"/>
          <a:stretch>
            <a:fillRect/>
          </a:stretch>
        </p:blipFill>
        <p:spPr>
          <a:xfrm>
            <a:off x="744537" y="3090196"/>
            <a:ext cx="2923660" cy="643574"/>
          </a:xfrm>
          <a:prstGeom prst="rect">
            <a:avLst/>
          </a:prstGeom>
          <a:effectLst>
            <a:glow rad="228600">
              <a:schemeClr val="accent3">
                <a:satMod val="175000"/>
                <a:alpha val="40000"/>
              </a:schemeClr>
            </a:glow>
          </a:effectLst>
        </p:spPr>
      </p:pic>
      <p:pic>
        <p:nvPicPr>
          <p:cNvPr id="42" name="Picture 41">
            <a:extLst>
              <a:ext uri="{FF2B5EF4-FFF2-40B4-BE49-F238E27FC236}">
                <a16:creationId xmlns:a16="http://schemas.microsoft.com/office/drawing/2014/main" id="{E683C223-B167-FC04-D8A9-2F57B2763931}"/>
              </a:ext>
            </a:extLst>
          </p:cNvPr>
          <p:cNvPicPr>
            <a:picLocks noChangeAspect="1"/>
          </p:cNvPicPr>
          <p:nvPr/>
        </p:nvPicPr>
        <p:blipFill>
          <a:blip r:embed="rId8"/>
          <a:stretch>
            <a:fillRect/>
          </a:stretch>
        </p:blipFill>
        <p:spPr>
          <a:xfrm>
            <a:off x="5136529" y="853440"/>
            <a:ext cx="11459197" cy="7693048"/>
          </a:xfrm>
          <a:prstGeom prst="rect">
            <a:avLst/>
          </a:prstGeom>
          <a:effectLst>
            <a:glow rad="228600">
              <a:schemeClr val="accent3">
                <a:satMod val="175000"/>
                <a:alpha val="40000"/>
              </a:schemeClr>
            </a:glow>
          </a:effectLst>
        </p:spPr>
      </p:pic>
      <p:sp>
        <p:nvSpPr>
          <p:cNvPr id="5" name="Oval 4">
            <a:extLst>
              <a:ext uri="{FF2B5EF4-FFF2-40B4-BE49-F238E27FC236}">
                <a16:creationId xmlns:a16="http://schemas.microsoft.com/office/drawing/2014/main" id="{FAB8367C-6C5D-7564-48F8-77DAC907F8E3}"/>
              </a:ext>
            </a:extLst>
          </p:cNvPr>
          <p:cNvSpPr/>
          <p:nvPr/>
        </p:nvSpPr>
        <p:spPr>
          <a:xfrm>
            <a:off x="7206989" y="4021030"/>
            <a:ext cx="1303866" cy="1168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C597FF-E478-2673-3FD5-D0C65EB70FCB}"/>
              </a:ext>
            </a:extLst>
          </p:cNvPr>
          <p:cNvSpPr/>
          <p:nvPr/>
        </p:nvSpPr>
        <p:spPr>
          <a:xfrm>
            <a:off x="6896393" y="7147485"/>
            <a:ext cx="1303866" cy="1168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6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ppt_w</p:attrName>
                                        </p:attrNameLst>
                                      </p:cBhvr>
                                      <p:tavLst>
                                        <p:tav tm="0">
                                          <p:val>
                                            <p:fltVal val="0"/>
                                          </p:val>
                                        </p:tav>
                                        <p:tav tm="100000">
                                          <p:val>
                                            <p:strVal val="#ppt_w"/>
                                          </p:val>
                                        </p:tav>
                                      </p:tavLst>
                                    </p:anim>
                                    <p:anim calcmode="lin" valueType="num">
                                      <p:cBhvr>
                                        <p:cTn id="15" dur="1000" fill="hold"/>
                                        <p:tgtEl>
                                          <p:spTgt spid="42"/>
                                        </p:tgtEl>
                                        <p:attrNameLst>
                                          <p:attrName>ppt_h</p:attrName>
                                        </p:attrNameLst>
                                      </p:cBhvr>
                                      <p:tavLst>
                                        <p:tav tm="0">
                                          <p:val>
                                            <p:fltVal val="0"/>
                                          </p:val>
                                        </p:tav>
                                        <p:tav tm="100000">
                                          <p:val>
                                            <p:strVal val="#ppt_h"/>
                                          </p:val>
                                        </p:tav>
                                      </p:tavLst>
                                    </p:anim>
                                    <p:animEffect transition="in" filter="fade">
                                      <p:cBhvr>
                                        <p:cTn id="16" dur="1000"/>
                                        <p:tgtEl>
                                          <p:spTgt spid="4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000"/>
                                        <p:tgtEl>
                                          <p:spTgt spid="5"/>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0A244AF-0CA0-78FF-4959-4FD659DF68B7}"/>
              </a:ext>
            </a:extLst>
          </p:cNvPr>
          <p:cNvGrpSpPr/>
          <p:nvPr/>
        </p:nvGrpSpPr>
        <p:grpSpPr>
          <a:xfrm>
            <a:off x="-325120" y="-1876373"/>
            <a:ext cx="15423500" cy="11582908"/>
            <a:chOff x="-325120" y="-1876373"/>
            <a:chExt cx="15423500" cy="11582908"/>
          </a:xfrm>
        </p:grpSpPr>
        <p:sp>
          <p:nvSpPr>
            <p:cNvPr id="28" name="Rectangle 27">
              <a:extLst>
                <a:ext uri="{FF2B5EF4-FFF2-40B4-BE49-F238E27FC236}">
                  <a16:creationId xmlns:a16="http://schemas.microsoft.com/office/drawing/2014/main" id="{6666DFAE-77FF-5CA0-15BC-80BCE8486895}"/>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B95552E-9BDA-92C3-25DE-21FCEE0DEC65}"/>
                </a:ext>
              </a:extLst>
            </p:cNvPr>
            <p:cNvGrpSpPr/>
            <p:nvPr/>
          </p:nvGrpSpPr>
          <p:grpSpPr>
            <a:xfrm>
              <a:off x="1557867" y="-1876373"/>
              <a:ext cx="13540513" cy="11582908"/>
              <a:chOff x="5883163" y="27790"/>
              <a:chExt cx="10207981" cy="9483682"/>
            </a:xfrm>
          </p:grpSpPr>
          <p:grpSp>
            <p:nvGrpSpPr>
              <p:cNvPr id="3" name="Group 2">
                <a:extLst>
                  <a:ext uri="{FF2B5EF4-FFF2-40B4-BE49-F238E27FC236}">
                    <a16:creationId xmlns:a16="http://schemas.microsoft.com/office/drawing/2014/main" id="{11B710E4-6D4B-A388-6CD0-4A6148D5CC1E}"/>
                  </a:ext>
                </a:extLst>
              </p:cNvPr>
              <p:cNvGrpSpPr/>
              <p:nvPr/>
            </p:nvGrpSpPr>
            <p:grpSpPr>
              <a:xfrm>
                <a:off x="5883163" y="27790"/>
                <a:ext cx="10207981" cy="9483682"/>
                <a:chOff x="6990735" y="29028"/>
                <a:chExt cx="10207981" cy="9483682"/>
              </a:xfrm>
            </p:grpSpPr>
            <p:grpSp>
              <p:nvGrpSpPr>
                <p:cNvPr id="5" name="Group 4">
                  <a:extLst>
                    <a:ext uri="{FF2B5EF4-FFF2-40B4-BE49-F238E27FC236}">
                      <a16:creationId xmlns:a16="http://schemas.microsoft.com/office/drawing/2014/main" id="{E186CD77-E29D-4EFB-DF8B-DCC29D33EA01}"/>
                    </a:ext>
                  </a:extLst>
                </p:cNvPr>
                <p:cNvGrpSpPr/>
                <p:nvPr/>
              </p:nvGrpSpPr>
              <p:grpSpPr>
                <a:xfrm>
                  <a:off x="6990735" y="202523"/>
                  <a:ext cx="10025162" cy="9310187"/>
                  <a:chOff x="6990735" y="202523"/>
                  <a:chExt cx="10025162" cy="9310187"/>
                </a:xfrm>
              </p:grpSpPr>
              <p:grpSp>
                <p:nvGrpSpPr>
                  <p:cNvPr id="8" name="Group 7">
                    <a:extLst>
                      <a:ext uri="{FF2B5EF4-FFF2-40B4-BE49-F238E27FC236}">
                        <a16:creationId xmlns:a16="http://schemas.microsoft.com/office/drawing/2014/main" id="{20164787-7B72-E20B-63D1-D53974FE0AF1}"/>
                      </a:ext>
                    </a:extLst>
                  </p:cNvPr>
                  <p:cNvGrpSpPr/>
                  <p:nvPr/>
                </p:nvGrpSpPr>
                <p:grpSpPr>
                  <a:xfrm>
                    <a:off x="6990735" y="202523"/>
                    <a:ext cx="10025162" cy="9310187"/>
                    <a:chOff x="7342961" y="202523"/>
                    <a:chExt cx="9676525" cy="8941477"/>
                  </a:xfrm>
                </p:grpSpPr>
                <p:pic>
                  <p:nvPicPr>
                    <p:cNvPr id="10" name="Picture 9">
                      <a:extLst>
                        <a:ext uri="{FF2B5EF4-FFF2-40B4-BE49-F238E27FC236}">
                          <a16:creationId xmlns:a16="http://schemas.microsoft.com/office/drawing/2014/main" id="{7A2D8F4E-3885-7EFB-2A71-2557A6C9B279}"/>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1" name="Rectangle 10">
                      <a:extLst>
                        <a:ext uri="{FF2B5EF4-FFF2-40B4-BE49-F238E27FC236}">
                          <a16:creationId xmlns:a16="http://schemas.microsoft.com/office/drawing/2014/main" id="{7B5EEC34-B1DB-87F4-A091-16332560F5BD}"/>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F3DE9AA5-6FA1-DDBA-0A2E-81FF5134DD5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C2C0A0B-F53F-0578-6D72-51CDD1665A2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7" name="Picture 6">
                  <a:extLst>
                    <a:ext uri="{FF2B5EF4-FFF2-40B4-BE49-F238E27FC236}">
                      <a16:creationId xmlns:a16="http://schemas.microsoft.com/office/drawing/2014/main" id="{55A81A7B-6F32-5D34-F11D-D0EE353B8D5C}"/>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4" name="Picture 3">
                <a:extLst>
                  <a:ext uri="{FF2B5EF4-FFF2-40B4-BE49-F238E27FC236}">
                    <a16:creationId xmlns:a16="http://schemas.microsoft.com/office/drawing/2014/main" id="{C8366BCD-452E-14B4-F9BE-506B2B82878B}"/>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1" name="Picture 30">
            <a:extLst>
              <a:ext uri="{FF2B5EF4-FFF2-40B4-BE49-F238E27FC236}">
                <a16:creationId xmlns:a16="http://schemas.microsoft.com/office/drawing/2014/main" id="{6AD8827B-F347-2414-C54A-ADD2A9E15190}"/>
              </a:ext>
            </a:extLst>
          </p:cNvPr>
          <p:cNvPicPr>
            <a:picLocks noChangeAspect="1"/>
          </p:cNvPicPr>
          <p:nvPr/>
        </p:nvPicPr>
        <p:blipFill>
          <a:blip r:embed="rId7"/>
          <a:stretch>
            <a:fillRect/>
          </a:stretch>
        </p:blipFill>
        <p:spPr>
          <a:xfrm>
            <a:off x="426826" y="2690270"/>
            <a:ext cx="2593359" cy="681085"/>
          </a:xfrm>
          <a:prstGeom prst="rect">
            <a:avLst/>
          </a:prstGeom>
          <a:effectLst>
            <a:glow rad="228600">
              <a:schemeClr val="accent3">
                <a:satMod val="175000"/>
                <a:alpha val="40000"/>
              </a:schemeClr>
            </a:glow>
          </a:effectLst>
        </p:spPr>
      </p:pic>
      <p:pic>
        <p:nvPicPr>
          <p:cNvPr id="13" name="Picture 12">
            <a:extLst>
              <a:ext uri="{FF2B5EF4-FFF2-40B4-BE49-F238E27FC236}">
                <a16:creationId xmlns:a16="http://schemas.microsoft.com/office/drawing/2014/main" id="{646CBD6B-B9AE-611C-9D32-3E7D5683CD07}"/>
              </a:ext>
            </a:extLst>
          </p:cNvPr>
          <p:cNvPicPr>
            <a:picLocks noChangeAspect="1"/>
          </p:cNvPicPr>
          <p:nvPr/>
        </p:nvPicPr>
        <p:blipFill>
          <a:blip r:embed="rId8"/>
          <a:stretch>
            <a:fillRect/>
          </a:stretch>
        </p:blipFill>
        <p:spPr>
          <a:xfrm>
            <a:off x="4818770" y="478709"/>
            <a:ext cx="9756981" cy="7556749"/>
          </a:xfrm>
          <a:prstGeom prst="rect">
            <a:avLst/>
          </a:prstGeom>
          <a:ln>
            <a:solidFill>
              <a:schemeClr val="tx2">
                <a:lumMod val="75000"/>
              </a:schemeClr>
            </a:solidFill>
          </a:ln>
          <a:effectLst>
            <a:glow rad="228600">
              <a:schemeClr val="accent3">
                <a:satMod val="175000"/>
                <a:alpha val="40000"/>
              </a:schemeClr>
            </a:glow>
          </a:effectLst>
        </p:spPr>
      </p:pic>
    </p:spTree>
    <p:extLst>
      <p:ext uri="{BB962C8B-B14F-4D97-AF65-F5344CB8AC3E}">
        <p14:creationId xmlns:p14="http://schemas.microsoft.com/office/powerpoint/2010/main" val="200156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D7C8C1-0E8A-FDB4-3190-7384E03FC9B4}"/>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D964E085-9874-D1B5-9BEA-B45A118EFDE4}"/>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6061E3A-9794-46C8-FCC6-8829CBC6B3FA}"/>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5777ECF8-B159-5D51-8E67-C29408F5811D}"/>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B21F035C-FECB-6CFA-3481-10454D87821A}"/>
                    </a:ext>
                  </a:extLst>
                </p:cNvPr>
                <p:cNvGrpSpPr/>
                <p:nvPr/>
              </p:nvGrpSpPr>
              <p:grpSpPr>
                <a:xfrm>
                  <a:off x="6990735" y="202523"/>
                  <a:ext cx="10025162" cy="9310187"/>
                  <a:chOff x="6990735" y="202523"/>
                  <a:chExt cx="10025162" cy="9310187"/>
                </a:xfrm>
              </p:grpSpPr>
              <p:grpSp>
                <p:nvGrpSpPr>
                  <p:cNvPr id="10" name="Group 9">
                    <a:extLst>
                      <a:ext uri="{FF2B5EF4-FFF2-40B4-BE49-F238E27FC236}">
                        <a16:creationId xmlns:a16="http://schemas.microsoft.com/office/drawing/2014/main" id="{7F0BFBDE-8CFB-07AB-D4DD-F8A4324BF918}"/>
                      </a:ext>
                    </a:extLst>
                  </p:cNvPr>
                  <p:cNvGrpSpPr/>
                  <p:nvPr/>
                </p:nvGrpSpPr>
                <p:grpSpPr>
                  <a:xfrm>
                    <a:off x="6990735" y="202523"/>
                    <a:ext cx="10025162" cy="9310187"/>
                    <a:chOff x="7342961" y="202523"/>
                    <a:chExt cx="9676525" cy="8941477"/>
                  </a:xfrm>
                </p:grpSpPr>
                <p:pic>
                  <p:nvPicPr>
                    <p:cNvPr id="14" name="Picture 13">
                      <a:extLst>
                        <a:ext uri="{FF2B5EF4-FFF2-40B4-BE49-F238E27FC236}">
                          <a16:creationId xmlns:a16="http://schemas.microsoft.com/office/drawing/2014/main" id="{05DA6DC1-37D3-EBF9-DAC7-EFE995FE5602}"/>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5" name="Rectangle 14">
                      <a:extLst>
                        <a:ext uri="{FF2B5EF4-FFF2-40B4-BE49-F238E27FC236}">
                          <a16:creationId xmlns:a16="http://schemas.microsoft.com/office/drawing/2014/main" id="{57CEDB06-97AD-8F9F-8377-13D28C4B993E}"/>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A1877253-F1CA-2ED0-81A8-42F14AAFF82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A3F3ECCD-4662-334F-9733-6E1385C0FE9A}"/>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9" name="Picture 8">
                  <a:extLst>
                    <a:ext uri="{FF2B5EF4-FFF2-40B4-BE49-F238E27FC236}">
                      <a16:creationId xmlns:a16="http://schemas.microsoft.com/office/drawing/2014/main" id="{143C7F15-DFA1-275C-716C-65FE81920EA9}"/>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D6A323BE-1F85-7572-3508-EA72EAF4939A}"/>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3" name="Picture 32">
            <a:extLst>
              <a:ext uri="{FF2B5EF4-FFF2-40B4-BE49-F238E27FC236}">
                <a16:creationId xmlns:a16="http://schemas.microsoft.com/office/drawing/2014/main" id="{F9C9E7CF-9242-F5FE-8127-F7A87F5FC384}"/>
              </a:ext>
            </a:extLst>
          </p:cNvPr>
          <p:cNvPicPr>
            <a:picLocks noChangeAspect="1"/>
          </p:cNvPicPr>
          <p:nvPr/>
        </p:nvPicPr>
        <p:blipFill>
          <a:blip r:embed="rId7"/>
          <a:stretch>
            <a:fillRect/>
          </a:stretch>
        </p:blipFill>
        <p:spPr>
          <a:xfrm>
            <a:off x="683866" y="3256314"/>
            <a:ext cx="3005512" cy="571845"/>
          </a:xfrm>
          <a:prstGeom prst="rect">
            <a:avLst/>
          </a:prstGeom>
          <a:effectLst>
            <a:glow rad="228600">
              <a:schemeClr val="accent3">
                <a:satMod val="175000"/>
                <a:alpha val="40000"/>
              </a:schemeClr>
            </a:glow>
          </a:effectLst>
        </p:spPr>
      </p:pic>
      <p:pic>
        <p:nvPicPr>
          <p:cNvPr id="35" name="Picture 34">
            <a:extLst>
              <a:ext uri="{FF2B5EF4-FFF2-40B4-BE49-F238E27FC236}">
                <a16:creationId xmlns:a16="http://schemas.microsoft.com/office/drawing/2014/main" id="{6F21B62A-6B74-7F24-76F1-C6288912E614}"/>
              </a:ext>
            </a:extLst>
          </p:cNvPr>
          <p:cNvPicPr>
            <a:picLocks noChangeAspect="1"/>
          </p:cNvPicPr>
          <p:nvPr/>
        </p:nvPicPr>
        <p:blipFill>
          <a:blip r:embed="rId8"/>
          <a:stretch>
            <a:fillRect/>
          </a:stretch>
        </p:blipFill>
        <p:spPr>
          <a:xfrm>
            <a:off x="4922774" y="2262955"/>
            <a:ext cx="10230867" cy="3640503"/>
          </a:xfrm>
          <a:prstGeom prst="rect">
            <a:avLst/>
          </a:prstGeom>
          <a:effectLst>
            <a:glow rad="228600">
              <a:schemeClr val="accent3">
                <a:satMod val="175000"/>
                <a:alpha val="40000"/>
              </a:schemeClr>
            </a:glow>
          </a:effectLst>
        </p:spPr>
      </p:pic>
      <p:pic>
        <p:nvPicPr>
          <p:cNvPr id="13" name="Picture 12">
            <a:extLst>
              <a:ext uri="{FF2B5EF4-FFF2-40B4-BE49-F238E27FC236}">
                <a16:creationId xmlns:a16="http://schemas.microsoft.com/office/drawing/2014/main" id="{C5BFBE12-5487-2FF9-D45E-DFB3A892E9DE}"/>
              </a:ext>
            </a:extLst>
          </p:cNvPr>
          <p:cNvPicPr>
            <a:picLocks noChangeAspect="1"/>
          </p:cNvPicPr>
          <p:nvPr/>
        </p:nvPicPr>
        <p:blipFill>
          <a:blip r:embed="rId9"/>
          <a:stretch>
            <a:fillRect/>
          </a:stretch>
        </p:blipFill>
        <p:spPr>
          <a:xfrm>
            <a:off x="4688661" y="649284"/>
            <a:ext cx="10584079" cy="8625607"/>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7394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Effect transition="in" filter="fade">
                                      <p:cBhvr>
                                        <p:cTn id="15" dur="1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7E32BA-9A1D-106C-E77D-ABA05C3DF61A}"/>
              </a:ext>
            </a:extLst>
          </p:cNvPr>
          <p:cNvGrpSpPr/>
          <p:nvPr/>
        </p:nvGrpSpPr>
        <p:grpSpPr>
          <a:xfrm>
            <a:off x="-325120" y="-1876373"/>
            <a:ext cx="15423500" cy="11582908"/>
            <a:chOff x="-325120" y="-1876373"/>
            <a:chExt cx="15423500" cy="11582908"/>
          </a:xfrm>
        </p:grpSpPr>
        <p:sp>
          <p:nvSpPr>
            <p:cNvPr id="4" name="Rectangle 3">
              <a:extLst>
                <a:ext uri="{FF2B5EF4-FFF2-40B4-BE49-F238E27FC236}">
                  <a16:creationId xmlns:a16="http://schemas.microsoft.com/office/drawing/2014/main" id="{FE1D4B97-81D2-248B-8B13-836D64726141}"/>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8C060A9-B808-17BD-0E12-F78A925640D0}"/>
                </a:ext>
              </a:extLst>
            </p:cNvPr>
            <p:cNvGrpSpPr/>
            <p:nvPr/>
          </p:nvGrpSpPr>
          <p:grpSpPr>
            <a:xfrm>
              <a:off x="1557867" y="-1876373"/>
              <a:ext cx="13540513" cy="11582908"/>
              <a:chOff x="5883163" y="27790"/>
              <a:chExt cx="10207981" cy="9483682"/>
            </a:xfrm>
          </p:grpSpPr>
          <p:grpSp>
            <p:nvGrpSpPr>
              <p:cNvPr id="6" name="Group 5">
                <a:extLst>
                  <a:ext uri="{FF2B5EF4-FFF2-40B4-BE49-F238E27FC236}">
                    <a16:creationId xmlns:a16="http://schemas.microsoft.com/office/drawing/2014/main" id="{8CADB1C4-CE30-4C65-49B5-787A551B7A49}"/>
                  </a:ext>
                </a:extLst>
              </p:cNvPr>
              <p:cNvGrpSpPr/>
              <p:nvPr/>
            </p:nvGrpSpPr>
            <p:grpSpPr>
              <a:xfrm>
                <a:off x="5883163" y="27790"/>
                <a:ext cx="10207981" cy="9483682"/>
                <a:chOff x="6990735" y="29028"/>
                <a:chExt cx="10207981" cy="9483682"/>
              </a:xfrm>
            </p:grpSpPr>
            <p:grpSp>
              <p:nvGrpSpPr>
                <p:cNvPr id="21" name="Group 20">
                  <a:extLst>
                    <a:ext uri="{FF2B5EF4-FFF2-40B4-BE49-F238E27FC236}">
                      <a16:creationId xmlns:a16="http://schemas.microsoft.com/office/drawing/2014/main" id="{CB99F7A1-31D7-3B56-B997-C9AE68089DD6}"/>
                    </a:ext>
                  </a:extLst>
                </p:cNvPr>
                <p:cNvGrpSpPr/>
                <p:nvPr/>
              </p:nvGrpSpPr>
              <p:grpSpPr>
                <a:xfrm>
                  <a:off x="6990735" y="202523"/>
                  <a:ext cx="10025162" cy="9310187"/>
                  <a:chOff x="6990735" y="202523"/>
                  <a:chExt cx="10025162" cy="9310187"/>
                </a:xfrm>
              </p:grpSpPr>
              <p:grpSp>
                <p:nvGrpSpPr>
                  <p:cNvPr id="24" name="Group 23">
                    <a:extLst>
                      <a:ext uri="{FF2B5EF4-FFF2-40B4-BE49-F238E27FC236}">
                        <a16:creationId xmlns:a16="http://schemas.microsoft.com/office/drawing/2014/main" id="{A28482C6-8857-B08E-AE0D-39E604281A27}"/>
                      </a:ext>
                    </a:extLst>
                  </p:cNvPr>
                  <p:cNvGrpSpPr/>
                  <p:nvPr/>
                </p:nvGrpSpPr>
                <p:grpSpPr>
                  <a:xfrm>
                    <a:off x="6990735" y="202523"/>
                    <a:ext cx="10025162" cy="9310187"/>
                    <a:chOff x="7342961" y="202523"/>
                    <a:chExt cx="9676525" cy="8941477"/>
                  </a:xfrm>
                </p:grpSpPr>
                <p:pic>
                  <p:nvPicPr>
                    <p:cNvPr id="26" name="Picture 25">
                      <a:extLst>
                        <a:ext uri="{FF2B5EF4-FFF2-40B4-BE49-F238E27FC236}">
                          <a16:creationId xmlns:a16="http://schemas.microsoft.com/office/drawing/2014/main" id="{0C41DDF1-0E4D-4213-7D99-A1FD4A9E50E4}"/>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7" name="Rectangle 26">
                      <a:extLst>
                        <a:ext uri="{FF2B5EF4-FFF2-40B4-BE49-F238E27FC236}">
                          <a16:creationId xmlns:a16="http://schemas.microsoft.com/office/drawing/2014/main" id="{D78F9387-B5AF-D6BC-1C38-08D08F532721}"/>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947DE117-78B3-0691-1967-B8ADCE5E2CA6}"/>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4A8C5D5A-8A76-ECD2-65AE-0D21DC9EB964}"/>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3" name="Picture 22">
                  <a:extLst>
                    <a:ext uri="{FF2B5EF4-FFF2-40B4-BE49-F238E27FC236}">
                      <a16:creationId xmlns:a16="http://schemas.microsoft.com/office/drawing/2014/main" id="{CE40961B-E4F3-8381-6D32-B9FA995777F4}"/>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0" name="Picture 19">
                <a:extLst>
                  <a:ext uri="{FF2B5EF4-FFF2-40B4-BE49-F238E27FC236}">
                    <a16:creationId xmlns:a16="http://schemas.microsoft.com/office/drawing/2014/main" id="{0A3246DA-9AAC-DC6F-08EB-4036A5C192F8}"/>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2" name="Picture 31">
            <a:extLst>
              <a:ext uri="{FF2B5EF4-FFF2-40B4-BE49-F238E27FC236}">
                <a16:creationId xmlns:a16="http://schemas.microsoft.com/office/drawing/2014/main" id="{B47AD274-D464-CE15-86AC-813A2F7E1795}"/>
              </a:ext>
            </a:extLst>
          </p:cNvPr>
          <p:cNvPicPr>
            <a:picLocks noChangeAspect="1"/>
          </p:cNvPicPr>
          <p:nvPr/>
        </p:nvPicPr>
        <p:blipFill>
          <a:blip r:embed="rId7"/>
          <a:stretch>
            <a:fillRect/>
          </a:stretch>
        </p:blipFill>
        <p:spPr>
          <a:xfrm>
            <a:off x="371891" y="3422155"/>
            <a:ext cx="3548411" cy="709683"/>
          </a:xfrm>
          <a:prstGeom prst="rect">
            <a:avLst/>
          </a:prstGeom>
          <a:effectLst>
            <a:glow rad="228600">
              <a:schemeClr val="accent3">
                <a:satMod val="175000"/>
                <a:alpha val="40000"/>
              </a:schemeClr>
            </a:glow>
          </a:effectLst>
        </p:spPr>
      </p:pic>
      <p:grpSp>
        <p:nvGrpSpPr>
          <p:cNvPr id="35" name="Group 34">
            <a:extLst>
              <a:ext uri="{FF2B5EF4-FFF2-40B4-BE49-F238E27FC236}">
                <a16:creationId xmlns:a16="http://schemas.microsoft.com/office/drawing/2014/main" id="{7726B5AD-B355-D82D-F5FB-B1E9EB88CFD7}"/>
              </a:ext>
            </a:extLst>
          </p:cNvPr>
          <p:cNvGrpSpPr/>
          <p:nvPr/>
        </p:nvGrpSpPr>
        <p:grpSpPr>
          <a:xfrm>
            <a:off x="5083003" y="1034388"/>
            <a:ext cx="11460297" cy="8290929"/>
            <a:chOff x="6676500" y="815861"/>
            <a:chExt cx="10580128" cy="6896894"/>
          </a:xfrm>
          <a:effectLst>
            <a:glow rad="228600">
              <a:schemeClr val="accent5">
                <a:satMod val="175000"/>
                <a:alpha val="40000"/>
              </a:schemeClr>
            </a:glow>
          </a:effectLst>
        </p:grpSpPr>
        <p:pic>
          <p:nvPicPr>
            <p:cNvPr id="16" name="Picture 15">
              <a:extLst>
                <a:ext uri="{FF2B5EF4-FFF2-40B4-BE49-F238E27FC236}">
                  <a16:creationId xmlns:a16="http://schemas.microsoft.com/office/drawing/2014/main" id="{F3302168-0789-38C1-3F4A-8A0732EC8E94}"/>
                </a:ext>
              </a:extLst>
            </p:cNvPr>
            <p:cNvPicPr>
              <a:picLocks noChangeAspect="1"/>
            </p:cNvPicPr>
            <p:nvPr/>
          </p:nvPicPr>
          <p:blipFill>
            <a:blip r:embed="rId8"/>
            <a:stretch>
              <a:fillRect/>
            </a:stretch>
          </p:blipFill>
          <p:spPr>
            <a:xfrm>
              <a:off x="6676500" y="815861"/>
              <a:ext cx="10580128" cy="482251"/>
            </a:xfrm>
            <a:prstGeom prst="rect">
              <a:avLst/>
            </a:prstGeom>
            <a:ln w="76200">
              <a:solidFill>
                <a:srgbClr val="FFC000"/>
              </a:solidFill>
            </a:ln>
            <a:effectLst/>
          </p:spPr>
        </p:pic>
        <p:pic>
          <p:nvPicPr>
            <p:cNvPr id="34" name="Picture 33">
              <a:extLst>
                <a:ext uri="{FF2B5EF4-FFF2-40B4-BE49-F238E27FC236}">
                  <a16:creationId xmlns:a16="http://schemas.microsoft.com/office/drawing/2014/main" id="{25E25F7F-28BB-5144-01E8-79DA05A370F3}"/>
                </a:ext>
              </a:extLst>
            </p:cNvPr>
            <p:cNvPicPr>
              <a:picLocks noChangeAspect="1"/>
            </p:cNvPicPr>
            <p:nvPr/>
          </p:nvPicPr>
          <p:blipFill>
            <a:blip r:embed="rId9"/>
            <a:stretch>
              <a:fillRect/>
            </a:stretch>
          </p:blipFill>
          <p:spPr>
            <a:xfrm>
              <a:off x="6699225" y="1805752"/>
              <a:ext cx="10319584" cy="5907003"/>
            </a:xfrm>
            <a:prstGeom prst="rect">
              <a:avLst/>
            </a:prstGeom>
            <a:ln>
              <a:solidFill>
                <a:schemeClr val="accent1"/>
              </a:solidFill>
            </a:ln>
            <a:effectLst/>
          </p:spPr>
        </p:pic>
      </p:grpSp>
      <p:sp>
        <p:nvSpPr>
          <p:cNvPr id="2" name="Rectangle 1">
            <a:extLst>
              <a:ext uri="{FF2B5EF4-FFF2-40B4-BE49-F238E27FC236}">
                <a16:creationId xmlns:a16="http://schemas.microsoft.com/office/drawing/2014/main" id="{4B89BC05-5901-4EBA-3ED3-B0966047ECE5}"/>
              </a:ext>
            </a:extLst>
          </p:cNvPr>
          <p:cNvSpPr/>
          <p:nvPr/>
        </p:nvSpPr>
        <p:spPr>
          <a:xfrm>
            <a:off x="5398528" y="5286463"/>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7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Effect transition="in" filter="fade">
                                      <p:cBhvr>
                                        <p:cTn id="15" dur="1000"/>
                                        <p:tgtEl>
                                          <p:spTgt spid="35"/>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67E6F-0813-1B0E-B797-0BA6827D35D8}"/>
              </a:ext>
            </a:extLst>
          </p:cNvPr>
          <p:cNvSpPr>
            <a:spLocks noGrp="1"/>
          </p:cNvSpPr>
          <p:nvPr>
            <p:ph type="body" sz="quarter" idx="10"/>
          </p:nvPr>
        </p:nvSpPr>
        <p:spPr/>
        <p:txBody>
          <a:bodyPr>
            <a:normAutofit lnSpcReduction="10000"/>
          </a:bodyPr>
          <a:lstStyle/>
          <a:p>
            <a:r>
              <a:rPr lang="en-US"/>
              <a:t>ABOUT MYLEGION</a:t>
            </a:r>
          </a:p>
        </p:txBody>
      </p:sp>
    </p:spTree>
    <p:extLst>
      <p:ext uri="{BB962C8B-B14F-4D97-AF65-F5344CB8AC3E}">
        <p14:creationId xmlns:p14="http://schemas.microsoft.com/office/powerpoint/2010/main" val="29197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sp>
        <p:nvSpPr>
          <p:cNvPr id="4" name="TextBox 3">
            <a:extLst>
              <a:ext uri="{FF2B5EF4-FFF2-40B4-BE49-F238E27FC236}">
                <a16:creationId xmlns:a16="http://schemas.microsoft.com/office/drawing/2014/main" id="{2EAC0C06-B4DD-E048-49A1-92AA72297143}"/>
              </a:ext>
            </a:extLst>
          </p:cNvPr>
          <p:cNvSpPr txBox="1"/>
          <p:nvPr/>
        </p:nvSpPr>
        <p:spPr>
          <a:xfrm>
            <a:off x="297240" y="1579540"/>
            <a:ext cx="5931034" cy="5509200"/>
          </a:xfrm>
          <a:prstGeom prst="rect">
            <a:avLst/>
          </a:prstGeom>
          <a:noFill/>
        </p:spPr>
        <p:txBody>
          <a:bodyPr wrap="square" rtlCol="0">
            <a:spAutoFit/>
          </a:bodyPr>
          <a:lstStyle/>
          <a:p>
            <a:pPr algn="l"/>
            <a:r>
              <a:rPr lang="en-US" sz="3200">
                <a:solidFill>
                  <a:schemeClr val="tx1"/>
                </a:solidFill>
              </a:rPr>
              <a:t>Password</a:t>
            </a:r>
          </a:p>
          <a:p>
            <a:pPr marL="457200" indent="-457200" algn="l">
              <a:buFont typeface="Arial" panose="020B0604020202020204" pitchFamily="34" charset="0"/>
              <a:buChar char="•"/>
            </a:pPr>
            <a:r>
              <a:rPr lang="en-US" sz="3200">
                <a:solidFill>
                  <a:schemeClr val="tx1"/>
                </a:solidFill>
              </a:rPr>
              <a:t>Current PW required</a:t>
            </a:r>
          </a:p>
          <a:p>
            <a:pPr marL="457200" indent="-457200" algn="l">
              <a:buFont typeface="Arial" panose="020B0604020202020204" pitchFamily="34" charset="0"/>
              <a:buChar char="•"/>
            </a:pPr>
            <a:r>
              <a:rPr lang="en-US" sz="3200">
                <a:solidFill>
                  <a:schemeClr val="tx1"/>
                </a:solidFill>
              </a:rPr>
              <a:t>Must include:</a:t>
            </a:r>
          </a:p>
          <a:p>
            <a:pPr marL="850900" lvl="4" indent="-446088" algn="l">
              <a:buFont typeface="Wingdings" panose="05000000000000000000" pitchFamily="2" charset="2"/>
              <a:buChar char="ü"/>
            </a:pPr>
            <a:r>
              <a:rPr lang="en-US" sz="3200">
                <a:solidFill>
                  <a:schemeClr val="tx1"/>
                </a:solidFill>
              </a:rPr>
              <a:t>1 Lowercase Alpha</a:t>
            </a:r>
          </a:p>
          <a:p>
            <a:pPr marL="850900" lvl="4" indent="-446088" algn="l">
              <a:buFont typeface="Wingdings" panose="05000000000000000000" pitchFamily="2" charset="2"/>
              <a:buChar char="ü"/>
            </a:pPr>
            <a:r>
              <a:rPr lang="en-US" sz="3200">
                <a:solidFill>
                  <a:schemeClr val="tx1"/>
                </a:solidFill>
              </a:rPr>
              <a:t>1 Uppercase Alpha</a:t>
            </a:r>
          </a:p>
          <a:p>
            <a:pPr marL="850900" lvl="4" indent="-446088" algn="l">
              <a:buFont typeface="Wingdings" panose="05000000000000000000" pitchFamily="2" charset="2"/>
              <a:buChar char="ü"/>
            </a:pPr>
            <a:r>
              <a:rPr lang="en-US" sz="3200">
                <a:solidFill>
                  <a:schemeClr val="tx1"/>
                </a:solidFill>
              </a:rPr>
              <a:t>1 Number</a:t>
            </a:r>
          </a:p>
          <a:p>
            <a:pPr marL="850900" lvl="4" indent="-446088" algn="l">
              <a:buFont typeface="Wingdings" panose="05000000000000000000" pitchFamily="2" charset="2"/>
              <a:buChar char="ü"/>
            </a:pPr>
            <a:r>
              <a:rPr lang="en-US" sz="3200">
                <a:solidFill>
                  <a:schemeClr val="tx1"/>
                </a:solidFill>
              </a:rPr>
              <a:t>1 Symbol</a:t>
            </a:r>
          </a:p>
          <a:p>
            <a:pPr marL="850900" lvl="4" indent="-446088" algn="l">
              <a:buFont typeface="Wingdings" panose="05000000000000000000" pitchFamily="2" charset="2"/>
              <a:buChar char="ü"/>
            </a:pPr>
            <a:r>
              <a:rPr lang="en-US" sz="3200">
                <a:solidFill>
                  <a:schemeClr val="tx1"/>
                </a:solidFill>
              </a:rPr>
              <a:t>8 Character Minimum</a:t>
            </a:r>
          </a:p>
          <a:p>
            <a:pPr marL="457200" lvl="2"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grpSp>
        <p:nvGrpSpPr>
          <p:cNvPr id="15" name="Group 14">
            <a:extLst>
              <a:ext uri="{FF2B5EF4-FFF2-40B4-BE49-F238E27FC236}">
                <a16:creationId xmlns:a16="http://schemas.microsoft.com/office/drawing/2014/main" id="{1EAD40C4-99D9-4EE9-F0B8-6A6F80FBA22A}"/>
              </a:ext>
            </a:extLst>
          </p:cNvPr>
          <p:cNvGrpSpPr/>
          <p:nvPr/>
        </p:nvGrpSpPr>
        <p:grpSpPr>
          <a:xfrm>
            <a:off x="5747261" y="654602"/>
            <a:ext cx="11111989" cy="8386043"/>
            <a:chOff x="6001155" y="369939"/>
            <a:chExt cx="11111989" cy="8386043"/>
          </a:xfrm>
        </p:grpSpPr>
        <p:pic>
          <p:nvPicPr>
            <p:cNvPr id="10" name="Picture 9">
              <a:extLst>
                <a:ext uri="{FF2B5EF4-FFF2-40B4-BE49-F238E27FC236}">
                  <a16:creationId xmlns:a16="http://schemas.microsoft.com/office/drawing/2014/main" id="{5484E7F1-0B5B-DD25-AD9A-3791E7C39BB9}"/>
                </a:ext>
              </a:extLst>
            </p:cNvPr>
            <p:cNvPicPr>
              <a:picLocks noChangeAspect="1"/>
            </p:cNvPicPr>
            <p:nvPr/>
          </p:nvPicPr>
          <p:blipFill>
            <a:blip r:embed="rId3"/>
            <a:stretch>
              <a:fillRect/>
            </a:stretch>
          </p:blipFill>
          <p:spPr>
            <a:xfrm>
              <a:off x="6001155" y="369939"/>
              <a:ext cx="11111989" cy="503235"/>
            </a:xfrm>
            <a:prstGeom prst="rect">
              <a:avLst/>
            </a:prstGeom>
            <a:ln w="76200">
              <a:solidFill>
                <a:srgbClr val="FFC000"/>
              </a:solidFill>
            </a:ln>
          </p:spPr>
        </p:pic>
        <p:pic>
          <p:nvPicPr>
            <p:cNvPr id="14" name="Picture 13">
              <a:extLst>
                <a:ext uri="{FF2B5EF4-FFF2-40B4-BE49-F238E27FC236}">
                  <a16:creationId xmlns:a16="http://schemas.microsoft.com/office/drawing/2014/main" id="{D4358BD9-BB87-7E37-D31A-70EFD2D615F1}"/>
                </a:ext>
              </a:extLst>
            </p:cNvPr>
            <p:cNvPicPr>
              <a:picLocks noChangeAspect="1"/>
            </p:cNvPicPr>
            <p:nvPr/>
          </p:nvPicPr>
          <p:blipFill>
            <a:blip r:embed="rId4"/>
            <a:stretch>
              <a:fillRect/>
            </a:stretch>
          </p:blipFill>
          <p:spPr>
            <a:xfrm>
              <a:off x="6020456" y="1322738"/>
              <a:ext cx="11092688" cy="7433244"/>
            </a:xfrm>
            <a:prstGeom prst="rect">
              <a:avLst/>
            </a:prstGeom>
            <a:ln w="76200">
              <a:solidFill>
                <a:schemeClr val="accent1"/>
              </a:solidFill>
            </a:ln>
            <a:effectLst>
              <a:glow rad="228600">
                <a:schemeClr val="accent5">
                  <a:satMod val="175000"/>
                  <a:alpha val="40000"/>
                </a:schemeClr>
              </a:glow>
            </a:effectLst>
          </p:spPr>
        </p:pic>
      </p:grpSp>
      <p:sp>
        <p:nvSpPr>
          <p:cNvPr id="5" name="Rectangle 4">
            <a:extLst>
              <a:ext uri="{FF2B5EF4-FFF2-40B4-BE49-F238E27FC236}">
                <a16:creationId xmlns:a16="http://schemas.microsoft.com/office/drawing/2014/main" id="{205DE0FB-8D90-E95C-5AFB-633EEE623D53}"/>
              </a:ext>
            </a:extLst>
          </p:cNvPr>
          <p:cNvSpPr/>
          <p:nvPr/>
        </p:nvSpPr>
        <p:spPr>
          <a:xfrm>
            <a:off x="5988471" y="4533858"/>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5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AAD3F6E5-3141-62CC-2EA4-61BDA0BF6010}"/>
              </a:ext>
            </a:extLst>
          </p:cNvPr>
          <p:cNvGrpSpPr/>
          <p:nvPr/>
        </p:nvGrpSpPr>
        <p:grpSpPr>
          <a:xfrm>
            <a:off x="5038165" y="1255304"/>
            <a:ext cx="12032362" cy="7709419"/>
            <a:chOff x="5956661" y="1087329"/>
            <a:chExt cx="11113866" cy="6261100"/>
          </a:xfrm>
        </p:grpSpPr>
        <p:pic>
          <p:nvPicPr>
            <p:cNvPr id="4" name="Picture 3">
              <a:extLst>
                <a:ext uri="{FF2B5EF4-FFF2-40B4-BE49-F238E27FC236}">
                  <a16:creationId xmlns:a16="http://schemas.microsoft.com/office/drawing/2014/main" id="{2EFA88A8-9178-BE27-8E7A-46EB97D7B166}"/>
                </a:ext>
              </a:extLst>
            </p:cNvPr>
            <p:cNvPicPr>
              <a:picLocks noChangeAspect="1"/>
            </p:cNvPicPr>
            <p:nvPr/>
          </p:nvPicPr>
          <p:blipFill>
            <a:blip r:embed="rId3"/>
            <a:stretch>
              <a:fillRect/>
            </a:stretch>
          </p:blipFill>
          <p:spPr>
            <a:xfrm>
              <a:off x="5956661" y="1087329"/>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51460187-4311-7504-BC87-302A90BC2AF1}"/>
                </a:ext>
              </a:extLst>
            </p:cNvPr>
            <p:cNvPicPr>
              <a:picLocks noChangeAspect="1"/>
            </p:cNvPicPr>
            <p:nvPr/>
          </p:nvPicPr>
          <p:blipFill>
            <a:blip r:embed="rId4"/>
            <a:stretch>
              <a:fillRect/>
            </a:stretch>
          </p:blipFill>
          <p:spPr>
            <a:xfrm>
              <a:off x="5956661" y="1982019"/>
              <a:ext cx="11113866" cy="5366410"/>
            </a:xfrm>
            <a:prstGeom prst="rect">
              <a:avLst/>
            </a:prstGeom>
            <a:ln w="76200">
              <a:solidFill>
                <a:schemeClr val="accent1"/>
              </a:solidFill>
            </a:ln>
            <a:effectLst>
              <a:glow rad="228600">
                <a:schemeClr val="accent5">
                  <a:satMod val="175000"/>
                  <a:alpha val="40000"/>
                </a:schemeClr>
              </a:glow>
            </a:effectLst>
          </p:spPr>
        </p:pic>
      </p:grpSp>
      <p:sp>
        <p:nvSpPr>
          <p:cNvPr id="9" name="TextBox 8">
            <a:extLst>
              <a:ext uri="{FF2B5EF4-FFF2-40B4-BE49-F238E27FC236}">
                <a16:creationId xmlns:a16="http://schemas.microsoft.com/office/drawing/2014/main" id="{7FC46904-CDA8-F060-2DBF-5B2B4DDA0067}"/>
              </a:ext>
            </a:extLst>
          </p:cNvPr>
          <p:cNvSpPr txBox="1"/>
          <p:nvPr/>
        </p:nvSpPr>
        <p:spPr>
          <a:xfrm>
            <a:off x="297240" y="1579540"/>
            <a:ext cx="5931034" cy="2062103"/>
          </a:xfrm>
          <a:prstGeom prst="rect">
            <a:avLst/>
          </a:prstGeom>
          <a:noFill/>
        </p:spPr>
        <p:txBody>
          <a:bodyPr wrap="square" rtlCol="0">
            <a:spAutoFit/>
          </a:bodyPr>
          <a:lstStyle/>
          <a:p>
            <a:pPr algn="l"/>
            <a:r>
              <a:rPr lang="en-US" sz="3200">
                <a:solidFill>
                  <a:schemeClr val="tx1"/>
                </a:solidFill>
              </a:rPr>
              <a:t>External Logins</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sp>
        <p:nvSpPr>
          <p:cNvPr id="10" name="Rectangle 9">
            <a:extLst>
              <a:ext uri="{FF2B5EF4-FFF2-40B4-BE49-F238E27FC236}">
                <a16:creationId xmlns:a16="http://schemas.microsoft.com/office/drawing/2014/main" id="{94CBEB62-CF93-10E1-954B-4CB462AA9DC1}"/>
              </a:ext>
            </a:extLst>
          </p:cNvPr>
          <p:cNvSpPr/>
          <p:nvPr/>
        </p:nvSpPr>
        <p:spPr>
          <a:xfrm>
            <a:off x="5317968" y="6710763"/>
            <a:ext cx="2376860" cy="68588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6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fontScale="85000" lnSpcReduction="10000"/>
          </a:bodyPr>
          <a:lstStyle/>
          <a:p>
            <a:r>
              <a:rPr lang="en-US"/>
              <a:t>USERNAME &amp; PASSWORD</a:t>
            </a:r>
          </a:p>
        </p:txBody>
      </p:sp>
      <p:grpSp>
        <p:nvGrpSpPr>
          <p:cNvPr id="8" name="Group 7">
            <a:extLst>
              <a:ext uri="{FF2B5EF4-FFF2-40B4-BE49-F238E27FC236}">
                <a16:creationId xmlns:a16="http://schemas.microsoft.com/office/drawing/2014/main" id="{31D62CE9-299E-E923-7B2A-85F6E5608471}"/>
              </a:ext>
            </a:extLst>
          </p:cNvPr>
          <p:cNvGrpSpPr/>
          <p:nvPr/>
        </p:nvGrpSpPr>
        <p:grpSpPr>
          <a:xfrm>
            <a:off x="4948518" y="1295923"/>
            <a:ext cx="12183927" cy="7709417"/>
            <a:chOff x="6020455" y="1114944"/>
            <a:chExt cx="11111990" cy="6216703"/>
          </a:xfrm>
        </p:grpSpPr>
        <p:pic>
          <p:nvPicPr>
            <p:cNvPr id="4" name="Picture 3">
              <a:extLst>
                <a:ext uri="{FF2B5EF4-FFF2-40B4-BE49-F238E27FC236}">
                  <a16:creationId xmlns:a16="http://schemas.microsoft.com/office/drawing/2014/main" id="{5546DCE9-FA53-5149-9F53-89B57BF2392B}"/>
                </a:ext>
              </a:extLst>
            </p:cNvPr>
            <p:cNvPicPr>
              <a:picLocks noChangeAspect="1"/>
            </p:cNvPicPr>
            <p:nvPr/>
          </p:nvPicPr>
          <p:blipFill>
            <a:blip r:embed="rId3"/>
            <a:stretch>
              <a:fillRect/>
            </a:stretch>
          </p:blipFill>
          <p:spPr>
            <a:xfrm>
              <a:off x="6020456" y="1114944"/>
              <a:ext cx="11111989" cy="503235"/>
            </a:xfrm>
            <a:prstGeom prst="rect">
              <a:avLst/>
            </a:prstGeom>
            <a:ln w="76200">
              <a:solidFill>
                <a:srgbClr val="FFC000"/>
              </a:solidFill>
            </a:ln>
          </p:spPr>
        </p:pic>
        <p:pic>
          <p:nvPicPr>
            <p:cNvPr id="7" name="Picture 6">
              <a:extLst>
                <a:ext uri="{FF2B5EF4-FFF2-40B4-BE49-F238E27FC236}">
                  <a16:creationId xmlns:a16="http://schemas.microsoft.com/office/drawing/2014/main" id="{6E08BB03-5BAC-9947-8632-6238BA25716C}"/>
                </a:ext>
              </a:extLst>
            </p:cNvPr>
            <p:cNvPicPr>
              <a:picLocks noChangeAspect="1"/>
            </p:cNvPicPr>
            <p:nvPr/>
          </p:nvPicPr>
          <p:blipFill>
            <a:blip r:embed="rId4"/>
            <a:stretch>
              <a:fillRect/>
            </a:stretch>
          </p:blipFill>
          <p:spPr>
            <a:xfrm>
              <a:off x="6020455" y="2054630"/>
              <a:ext cx="11107861" cy="5277017"/>
            </a:xfrm>
            <a:prstGeom prst="rect">
              <a:avLst/>
            </a:prstGeom>
            <a:ln w="76200">
              <a:solidFill>
                <a:schemeClr val="accent1"/>
              </a:solidFill>
            </a:ln>
            <a:effectLst>
              <a:glow rad="228600">
                <a:schemeClr val="accent5">
                  <a:satMod val="175000"/>
                  <a:alpha val="40000"/>
                </a:schemeClr>
              </a:glow>
            </a:effectLst>
          </p:spPr>
        </p:pic>
      </p:grpSp>
      <p:sp>
        <p:nvSpPr>
          <p:cNvPr id="9" name="TextBox 8">
            <a:extLst>
              <a:ext uri="{FF2B5EF4-FFF2-40B4-BE49-F238E27FC236}">
                <a16:creationId xmlns:a16="http://schemas.microsoft.com/office/drawing/2014/main" id="{4AEC2224-4D51-5F1C-0AD8-3C38A567B68C}"/>
              </a:ext>
            </a:extLst>
          </p:cNvPr>
          <p:cNvSpPr txBox="1"/>
          <p:nvPr/>
        </p:nvSpPr>
        <p:spPr>
          <a:xfrm>
            <a:off x="297240" y="1579540"/>
            <a:ext cx="4341435" cy="2554545"/>
          </a:xfrm>
          <a:prstGeom prst="rect">
            <a:avLst/>
          </a:prstGeom>
          <a:noFill/>
        </p:spPr>
        <p:txBody>
          <a:bodyPr wrap="square" rtlCol="0">
            <a:spAutoFit/>
          </a:bodyPr>
          <a:lstStyle/>
          <a:p>
            <a:pPr algn="l"/>
            <a:r>
              <a:rPr lang="en-US" sz="3200">
                <a:solidFill>
                  <a:schemeClr val="tx1"/>
                </a:solidFill>
              </a:rPr>
              <a:t>Two-Factor Authentication</a:t>
            </a:r>
          </a:p>
          <a:p>
            <a:pPr marL="457200" indent="-457200" algn="l">
              <a:buFont typeface="Arial" panose="020B0604020202020204" pitchFamily="34" charset="0"/>
              <a:buChar char="•"/>
            </a:pPr>
            <a:endParaRPr lang="en-US" sz="3200">
              <a:solidFill>
                <a:schemeClr val="tx1"/>
              </a:solidFill>
            </a:endParaRPr>
          </a:p>
          <a:p>
            <a:pPr algn="l"/>
            <a:endParaRPr lang="en-US" sz="3200"/>
          </a:p>
          <a:p>
            <a:pPr algn="l"/>
            <a:endParaRPr lang="en-US" sz="3200"/>
          </a:p>
        </p:txBody>
      </p:sp>
      <p:sp>
        <p:nvSpPr>
          <p:cNvPr id="10" name="Rectangle 9">
            <a:extLst>
              <a:ext uri="{FF2B5EF4-FFF2-40B4-BE49-F238E27FC236}">
                <a16:creationId xmlns:a16="http://schemas.microsoft.com/office/drawing/2014/main" id="{640D2338-E4B8-668C-F563-E33F211EE173}"/>
              </a:ext>
            </a:extLst>
          </p:cNvPr>
          <p:cNvSpPr/>
          <p:nvPr/>
        </p:nvSpPr>
        <p:spPr>
          <a:xfrm>
            <a:off x="5296452" y="7505765"/>
            <a:ext cx="2376860" cy="95191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4C2E78-7E08-A413-D49A-2704CE340A0E}"/>
              </a:ext>
            </a:extLst>
          </p:cNvPr>
          <p:cNvGrpSpPr/>
          <p:nvPr/>
        </p:nvGrpSpPr>
        <p:grpSpPr>
          <a:xfrm>
            <a:off x="-325120" y="-1876373"/>
            <a:ext cx="15423500" cy="11582908"/>
            <a:chOff x="-325120" y="-1876373"/>
            <a:chExt cx="15423500" cy="11582908"/>
          </a:xfrm>
        </p:grpSpPr>
        <p:sp>
          <p:nvSpPr>
            <p:cNvPr id="6" name="Rectangle 5">
              <a:extLst>
                <a:ext uri="{FF2B5EF4-FFF2-40B4-BE49-F238E27FC236}">
                  <a16:creationId xmlns:a16="http://schemas.microsoft.com/office/drawing/2014/main" id="{87531D84-3501-DCB6-F147-09B5FBB57F9D}"/>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2D81DC7-0C7A-4A1E-B6F6-C8FB2F255E57}"/>
                </a:ext>
              </a:extLst>
            </p:cNvPr>
            <p:cNvGrpSpPr/>
            <p:nvPr/>
          </p:nvGrpSpPr>
          <p:grpSpPr>
            <a:xfrm>
              <a:off x="1557867" y="-1876373"/>
              <a:ext cx="13540513" cy="11582908"/>
              <a:chOff x="5883163" y="27790"/>
              <a:chExt cx="10207981" cy="9483682"/>
            </a:xfrm>
          </p:grpSpPr>
          <p:grpSp>
            <p:nvGrpSpPr>
              <p:cNvPr id="16" name="Group 15">
                <a:extLst>
                  <a:ext uri="{FF2B5EF4-FFF2-40B4-BE49-F238E27FC236}">
                    <a16:creationId xmlns:a16="http://schemas.microsoft.com/office/drawing/2014/main" id="{6923166C-FDCE-A8F2-CCF2-51456A599B6D}"/>
                  </a:ext>
                </a:extLst>
              </p:cNvPr>
              <p:cNvGrpSpPr/>
              <p:nvPr/>
            </p:nvGrpSpPr>
            <p:grpSpPr>
              <a:xfrm>
                <a:off x="5883163" y="27790"/>
                <a:ext cx="10207981" cy="9483682"/>
                <a:chOff x="6990735" y="29028"/>
                <a:chExt cx="10207981" cy="9483682"/>
              </a:xfrm>
            </p:grpSpPr>
            <p:grpSp>
              <p:nvGrpSpPr>
                <p:cNvPr id="19" name="Group 18">
                  <a:extLst>
                    <a:ext uri="{FF2B5EF4-FFF2-40B4-BE49-F238E27FC236}">
                      <a16:creationId xmlns:a16="http://schemas.microsoft.com/office/drawing/2014/main" id="{59D225E2-D2A9-DDA7-2877-AFA31ABA4036}"/>
                    </a:ext>
                  </a:extLst>
                </p:cNvPr>
                <p:cNvGrpSpPr/>
                <p:nvPr/>
              </p:nvGrpSpPr>
              <p:grpSpPr>
                <a:xfrm>
                  <a:off x="6990735" y="202523"/>
                  <a:ext cx="10025162" cy="9310187"/>
                  <a:chOff x="6990735" y="202523"/>
                  <a:chExt cx="10025162" cy="9310187"/>
                </a:xfrm>
              </p:grpSpPr>
              <p:grpSp>
                <p:nvGrpSpPr>
                  <p:cNvPr id="22" name="Group 21">
                    <a:extLst>
                      <a:ext uri="{FF2B5EF4-FFF2-40B4-BE49-F238E27FC236}">
                        <a16:creationId xmlns:a16="http://schemas.microsoft.com/office/drawing/2014/main" id="{62BB9427-C492-09D0-7009-6985C91B6E6E}"/>
                      </a:ext>
                    </a:extLst>
                  </p:cNvPr>
                  <p:cNvGrpSpPr/>
                  <p:nvPr/>
                </p:nvGrpSpPr>
                <p:grpSpPr>
                  <a:xfrm>
                    <a:off x="6990735" y="202523"/>
                    <a:ext cx="10025162" cy="9310187"/>
                    <a:chOff x="7342961" y="202523"/>
                    <a:chExt cx="9676525" cy="8941477"/>
                  </a:xfrm>
                </p:grpSpPr>
                <p:pic>
                  <p:nvPicPr>
                    <p:cNvPr id="24" name="Picture 23">
                      <a:extLst>
                        <a:ext uri="{FF2B5EF4-FFF2-40B4-BE49-F238E27FC236}">
                          <a16:creationId xmlns:a16="http://schemas.microsoft.com/office/drawing/2014/main" id="{97B86206-5352-94CB-A2F4-99BF977E823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5" name="Rectangle 24">
                      <a:extLst>
                        <a:ext uri="{FF2B5EF4-FFF2-40B4-BE49-F238E27FC236}">
                          <a16:creationId xmlns:a16="http://schemas.microsoft.com/office/drawing/2014/main" id="{D78798CC-27F6-C0B8-1B13-36D76396404F}"/>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94C88E4-ADF0-E4D1-6D46-E4CCDFBC148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212EA562-E5CF-EBFD-1F93-3B522FFE82F7}"/>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1" name="Picture 20">
                  <a:extLst>
                    <a:ext uri="{FF2B5EF4-FFF2-40B4-BE49-F238E27FC236}">
                      <a16:creationId xmlns:a16="http://schemas.microsoft.com/office/drawing/2014/main" id="{012D6453-4418-B062-BE87-5FBA75F42CEB}"/>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17" name="Picture 16">
                <a:extLst>
                  <a:ext uri="{FF2B5EF4-FFF2-40B4-BE49-F238E27FC236}">
                    <a16:creationId xmlns:a16="http://schemas.microsoft.com/office/drawing/2014/main" id="{AF3A8F89-305D-EE67-F54D-B55EE858C00D}"/>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0" name="Picture 29">
            <a:extLst>
              <a:ext uri="{FF2B5EF4-FFF2-40B4-BE49-F238E27FC236}">
                <a16:creationId xmlns:a16="http://schemas.microsoft.com/office/drawing/2014/main" id="{DB40DBF6-6175-E434-9C98-B5EBD4AF074E}"/>
              </a:ext>
            </a:extLst>
          </p:cNvPr>
          <p:cNvPicPr>
            <a:picLocks noChangeAspect="1"/>
          </p:cNvPicPr>
          <p:nvPr/>
        </p:nvPicPr>
        <p:blipFill>
          <a:blip r:embed="rId7"/>
          <a:stretch>
            <a:fillRect/>
          </a:stretch>
        </p:blipFill>
        <p:spPr>
          <a:xfrm>
            <a:off x="788851" y="4385309"/>
            <a:ext cx="3117051" cy="633547"/>
          </a:xfrm>
          <a:prstGeom prst="rect">
            <a:avLst/>
          </a:prstGeom>
          <a:effectLst>
            <a:glow rad="228600">
              <a:schemeClr val="accent3">
                <a:satMod val="175000"/>
                <a:alpha val="40000"/>
              </a:schemeClr>
            </a:glow>
          </a:effectLst>
        </p:spPr>
      </p:pic>
      <p:grpSp>
        <p:nvGrpSpPr>
          <p:cNvPr id="29" name="Group 28">
            <a:extLst>
              <a:ext uri="{FF2B5EF4-FFF2-40B4-BE49-F238E27FC236}">
                <a16:creationId xmlns:a16="http://schemas.microsoft.com/office/drawing/2014/main" id="{43D2A36D-9B80-6397-7985-BEFDDF4F6993}"/>
              </a:ext>
            </a:extLst>
          </p:cNvPr>
          <p:cNvGrpSpPr/>
          <p:nvPr/>
        </p:nvGrpSpPr>
        <p:grpSpPr>
          <a:xfrm>
            <a:off x="4991536" y="1758402"/>
            <a:ext cx="11833424" cy="6520909"/>
            <a:chOff x="4991536" y="1758402"/>
            <a:chExt cx="11833424" cy="6520909"/>
          </a:xfrm>
        </p:grpSpPr>
        <p:grpSp>
          <p:nvGrpSpPr>
            <p:cNvPr id="38" name="Group 37">
              <a:extLst>
                <a:ext uri="{FF2B5EF4-FFF2-40B4-BE49-F238E27FC236}">
                  <a16:creationId xmlns:a16="http://schemas.microsoft.com/office/drawing/2014/main" id="{47FB0251-70D0-7739-AA62-56B195BEA698}"/>
                </a:ext>
              </a:extLst>
            </p:cNvPr>
            <p:cNvGrpSpPr/>
            <p:nvPr/>
          </p:nvGrpSpPr>
          <p:grpSpPr>
            <a:xfrm>
              <a:off x="4991536" y="1758402"/>
              <a:ext cx="11833424" cy="6520909"/>
              <a:chOff x="1057835" y="1579540"/>
              <a:chExt cx="15951086" cy="7695033"/>
            </a:xfrm>
            <a:effectLst>
              <a:glow rad="228600">
                <a:schemeClr val="accent5">
                  <a:satMod val="175000"/>
                  <a:alpha val="40000"/>
                </a:schemeClr>
              </a:glow>
            </a:effectLst>
          </p:grpSpPr>
          <p:sp>
            <p:nvSpPr>
              <p:cNvPr id="37" name="Rectangle 36">
                <a:extLst>
                  <a:ext uri="{FF2B5EF4-FFF2-40B4-BE49-F238E27FC236}">
                    <a16:creationId xmlns:a16="http://schemas.microsoft.com/office/drawing/2014/main" id="{75D849B3-9C75-C7B3-897A-986FAF072902}"/>
                  </a:ext>
                </a:extLst>
              </p:cNvPr>
              <p:cNvSpPr/>
              <p:nvPr/>
            </p:nvSpPr>
            <p:spPr>
              <a:xfrm>
                <a:off x="1057835" y="1579540"/>
                <a:ext cx="15951086" cy="7695033"/>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DDFBC474-0625-898A-E03E-270D992BBB41}"/>
                  </a:ext>
                </a:extLst>
              </p:cNvPr>
              <p:cNvPicPr>
                <a:picLocks noChangeAspect="1"/>
              </p:cNvPicPr>
              <p:nvPr/>
            </p:nvPicPr>
            <p:blipFill>
              <a:blip r:embed="rId8"/>
              <a:stretch>
                <a:fillRect/>
              </a:stretch>
            </p:blipFill>
            <p:spPr>
              <a:xfrm>
                <a:off x="1921810" y="2709113"/>
                <a:ext cx="15012391" cy="3653752"/>
              </a:xfrm>
              <a:prstGeom prst="rect">
                <a:avLst/>
              </a:prstGeom>
              <a:ln>
                <a:noFill/>
              </a:ln>
            </p:spPr>
          </p:pic>
          <p:pic>
            <p:nvPicPr>
              <p:cNvPr id="34" name="Picture 33">
                <a:extLst>
                  <a:ext uri="{FF2B5EF4-FFF2-40B4-BE49-F238E27FC236}">
                    <a16:creationId xmlns:a16="http://schemas.microsoft.com/office/drawing/2014/main" id="{F9C54B45-7C6A-E7A5-C463-91A8E35C3032}"/>
                  </a:ext>
                </a:extLst>
              </p:cNvPr>
              <p:cNvPicPr>
                <a:picLocks noChangeAspect="1"/>
              </p:cNvPicPr>
              <p:nvPr/>
            </p:nvPicPr>
            <p:blipFill>
              <a:blip r:embed="rId9"/>
              <a:stretch>
                <a:fillRect/>
              </a:stretch>
            </p:blipFill>
            <p:spPr>
              <a:xfrm>
                <a:off x="1873689" y="1760413"/>
                <a:ext cx="4520445" cy="767827"/>
              </a:xfrm>
              <a:prstGeom prst="rect">
                <a:avLst/>
              </a:prstGeom>
              <a:ln>
                <a:noFill/>
              </a:ln>
            </p:spPr>
          </p:pic>
          <p:pic>
            <p:nvPicPr>
              <p:cNvPr id="36" name="Picture 35">
                <a:extLst>
                  <a:ext uri="{FF2B5EF4-FFF2-40B4-BE49-F238E27FC236}">
                    <a16:creationId xmlns:a16="http://schemas.microsoft.com/office/drawing/2014/main" id="{68AA7AEC-50A8-E186-83A0-FA2298482060}"/>
                  </a:ext>
                </a:extLst>
              </p:cNvPr>
              <p:cNvPicPr>
                <a:picLocks noChangeAspect="1"/>
              </p:cNvPicPr>
              <p:nvPr/>
            </p:nvPicPr>
            <p:blipFill>
              <a:blip r:embed="rId10"/>
              <a:stretch>
                <a:fillRect/>
              </a:stretch>
            </p:blipFill>
            <p:spPr>
              <a:xfrm>
                <a:off x="1963056" y="4843143"/>
                <a:ext cx="9763763" cy="4289457"/>
              </a:xfrm>
              <a:prstGeom prst="rect">
                <a:avLst/>
              </a:prstGeom>
              <a:ln>
                <a:noFill/>
              </a:ln>
            </p:spPr>
          </p:pic>
        </p:grpSp>
        <p:sp>
          <p:nvSpPr>
            <p:cNvPr id="26" name="Rectangle 25">
              <a:extLst>
                <a:ext uri="{FF2B5EF4-FFF2-40B4-BE49-F238E27FC236}">
                  <a16:creationId xmlns:a16="http://schemas.microsoft.com/office/drawing/2014/main" id="{3C361557-2EEF-5E09-E73E-D52DE0801E02}"/>
                </a:ext>
              </a:extLst>
            </p:cNvPr>
            <p:cNvSpPr/>
            <p:nvPr/>
          </p:nvSpPr>
          <p:spPr>
            <a:xfrm>
              <a:off x="5596783" y="3488267"/>
              <a:ext cx="10954629" cy="4416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CE4AAE5-D2AF-98E6-9AC2-E7B1D72D182C}"/>
                </a:ext>
              </a:extLst>
            </p:cNvPr>
            <p:cNvPicPr>
              <a:picLocks noChangeAspect="1"/>
            </p:cNvPicPr>
            <p:nvPr/>
          </p:nvPicPr>
          <p:blipFill>
            <a:blip r:embed="rId11"/>
            <a:stretch>
              <a:fillRect/>
            </a:stretch>
          </p:blipFill>
          <p:spPr>
            <a:xfrm>
              <a:off x="5456966" y="3559680"/>
              <a:ext cx="7487480" cy="1311677"/>
            </a:xfrm>
            <a:prstGeom prst="rect">
              <a:avLst/>
            </a:prstGeom>
          </p:spPr>
        </p:pic>
      </p:grpSp>
    </p:spTree>
    <p:extLst>
      <p:ext uri="{BB962C8B-B14F-4D97-AF65-F5344CB8AC3E}">
        <p14:creationId xmlns:p14="http://schemas.microsoft.com/office/powerpoint/2010/main" val="35894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Effect transition="in" filter="fade">
                                      <p:cBhvr>
                                        <p:cTn id="1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MEMBERSHIP CARDS</a:t>
            </a:r>
          </a:p>
        </p:txBody>
      </p:sp>
      <p:sp>
        <p:nvSpPr>
          <p:cNvPr id="15" name="Rectangle 14">
            <a:extLst>
              <a:ext uri="{FF2B5EF4-FFF2-40B4-BE49-F238E27FC236}">
                <a16:creationId xmlns:a16="http://schemas.microsoft.com/office/drawing/2014/main" id="{45BF51CD-5482-D193-7185-B8AD59D58A17}"/>
              </a:ext>
            </a:extLst>
          </p:cNvPr>
          <p:cNvSpPr/>
          <p:nvPr/>
        </p:nvSpPr>
        <p:spPr>
          <a:xfrm>
            <a:off x="-132523" y="5470"/>
            <a:ext cx="17472786" cy="9748130"/>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6DD9F70-4787-32C6-D747-667946524805}"/>
              </a:ext>
            </a:extLst>
          </p:cNvPr>
          <p:cNvGrpSpPr/>
          <p:nvPr/>
        </p:nvGrpSpPr>
        <p:grpSpPr>
          <a:xfrm>
            <a:off x="583096" y="394252"/>
            <a:ext cx="15750002" cy="7970480"/>
            <a:chOff x="583096" y="394252"/>
            <a:chExt cx="15750002" cy="7970480"/>
          </a:xfrm>
        </p:grpSpPr>
        <p:pic>
          <p:nvPicPr>
            <p:cNvPr id="14" name="Picture 13">
              <a:extLst>
                <a:ext uri="{FF2B5EF4-FFF2-40B4-BE49-F238E27FC236}">
                  <a16:creationId xmlns:a16="http://schemas.microsoft.com/office/drawing/2014/main" id="{F8E3E25D-98D0-81BE-1482-340E116D60AF}"/>
                </a:ext>
              </a:extLst>
            </p:cNvPr>
            <p:cNvPicPr>
              <a:picLocks noChangeAspect="1"/>
            </p:cNvPicPr>
            <p:nvPr/>
          </p:nvPicPr>
          <p:blipFill>
            <a:blip r:embed="rId3"/>
            <a:stretch>
              <a:fillRect/>
            </a:stretch>
          </p:blipFill>
          <p:spPr>
            <a:xfrm>
              <a:off x="583096" y="394252"/>
              <a:ext cx="15750002" cy="7970480"/>
            </a:xfrm>
            <a:prstGeom prst="rect">
              <a:avLst/>
            </a:prstGeom>
          </p:spPr>
        </p:pic>
        <p:pic>
          <p:nvPicPr>
            <p:cNvPr id="7" name="Picture 6">
              <a:extLst>
                <a:ext uri="{FF2B5EF4-FFF2-40B4-BE49-F238E27FC236}">
                  <a16:creationId xmlns:a16="http://schemas.microsoft.com/office/drawing/2014/main" id="{49EB3140-5715-5710-CFD3-05AAA5BA8970}"/>
                </a:ext>
              </a:extLst>
            </p:cNvPr>
            <p:cNvPicPr>
              <a:picLocks noChangeAspect="1"/>
            </p:cNvPicPr>
            <p:nvPr/>
          </p:nvPicPr>
          <p:blipFill>
            <a:blip r:embed="rId4"/>
            <a:stretch>
              <a:fillRect/>
            </a:stretch>
          </p:blipFill>
          <p:spPr>
            <a:xfrm>
              <a:off x="2696783" y="1287105"/>
              <a:ext cx="5278817" cy="2292514"/>
            </a:xfrm>
            <a:prstGeom prst="rect">
              <a:avLst/>
            </a:prstGeom>
          </p:spPr>
        </p:pic>
        <p:sp>
          <p:nvSpPr>
            <p:cNvPr id="16" name="TextBox 15">
              <a:extLst>
                <a:ext uri="{FF2B5EF4-FFF2-40B4-BE49-F238E27FC236}">
                  <a16:creationId xmlns:a16="http://schemas.microsoft.com/office/drawing/2014/main" id="{3D1FF478-DA46-4647-6892-6FF0698881CA}"/>
                </a:ext>
              </a:extLst>
            </p:cNvPr>
            <p:cNvSpPr txBox="1"/>
            <p:nvPr/>
          </p:nvSpPr>
          <p:spPr>
            <a:xfrm>
              <a:off x="3228352" y="2893947"/>
              <a:ext cx="3259517" cy="338554"/>
            </a:xfrm>
            <a:prstGeom prst="rect">
              <a:avLst/>
            </a:prstGeom>
            <a:solidFill>
              <a:srgbClr val="CFD1D0"/>
            </a:solidFill>
          </p:spPr>
          <p:txBody>
            <a:bodyPr wrap="square" rtlCol="0">
              <a:spAutoFit/>
            </a:bodyPr>
            <a:lstStyle/>
            <a:p>
              <a:pPr algn="l"/>
              <a:r>
                <a:rPr lang="en-US" b="1" dirty="0"/>
                <a:t>OH              0360     123456789</a:t>
              </a:r>
            </a:p>
          </p:txBody>
        </p:sp>
        <p:sp>
          <p:nvSpPr>
            <p:cNvPr id="17" name="TextBox 16">
              <a:extLst>
                <a:ext uri="{FF2B5EF4-FFF2-40B4-BE49-F238E27FC236}">
                  <a16:creationId xmlns:a16="http://schemas.microsoft.com/office/drawing/2014/main" id="{75D4F075-7EEA-6303-AF44-608DEFAEA340}"/>
                </a:ext>
              </a:extLst>
            </p:cNvPr>
            <p:cNvSpPr txBox="1"/>
            <p:nvPr/>
          </p:nvSpPr>
          <p:spPr>
            <a:xfrm>
              <a:off x="4552858" y="2111727"/>
              <a:ext cx="1759061" cy="307777"/>
            </a:xfrm>
            <a:prstGeom prst="rect">
              <a:avLst/>
            </a:prstGeom>
            <a:solidFill>
              <a:srgbClr val="CFD1D0"/>
            </a:solidFill>
          </p:spPr>
          <p:txBody>
            <a:bodyPr wrap="square" rtlCol="0">
              <a:spAutoFit/>
            </a:bodyPr>
            <a:lstStyle/>
            <a:p>
              <a:pPr algn="l"/>
              <a:r>
                <a:rPr lang="en-US" sz="1400" b="1" dirty="0"/>
                <a:t>SAMUEL SAMPLE</a:t>
              </a:r>
            </a:p>
          </p:txBody>
        </p:sp>
        <p:sp>
          <p:nvSpPr>
            <p:cNvPr id="2" name="TextBox 1">
              <a:extLst>
                <a:ext uri="{FF2B5EF4-FFF2-40B4-BE49-F238E27FC236}">
                  <a16:creationId xmlns:a16="http://schemas.microsoft.com/office/drawing/2014/main" id="{D97F5A4A-5990-27B2-F099-4EC78F64BDEA}"/>
                </a:ext>
              </a:extLst>
            </p:cNvPr>
            <p:cNvSpPr txBox="1"/>
            <p:nvPr/>
          </p:nvSpPr>
          <p:spPr>
            <a:xfrm>
              <a:off x="7297832" y="2862842"/>
              <a:ext cx="358978" cy="338554"/>
            </a:xfrm>
            <a:prstGeom prst="rect">
              <a:avLst/>
            </a:prstGeom>
            <a:solidFill>
              <a:srgbClr val="CFD1D0"/>
            </a:solidFill>
          </p:spPr>
          <p:txBody>
            <a:bodyPr wrap="square" rtlCol="0">
              <a:spAutoFit/>
            </a:bodyPr>
            <a:lstStyle/>
            <a:p>
              <a:pPr algn="l"/>
              <a:r>
                <a:rPr lang="en-US" b="1" dirty="0"/>
                <a:t>4</a:t>
              </a:r>
            </a:p>
          </p:txBody>
        </p:sp>
      </p:grpSp>
      <p:pic>
        <p:nvPicPr>
          <p:cNvPr id="19" name="Picture 18">
            <a:extLst>
              <a:ext uri="{FF2B5EF4-FFF2-40B4-BE49-F238E27FC236}">
                <a16:creationId xmlns:a16="http://schemas.microsoft.com/office/drawing/2014/main" id="{6D24512F-731A-3AB6-4733-03CEE48A3FD8}"/>
              </a:ext>
            </a:extLst>
          </p:cNvPr>
          <p:cNvPicPr>
            <a:picLocks noChangeAspect="1"/>
          </p:cNvPicPr>
          <p:nvPr/>
        </p:nvPicPr>
        <p:blipFill>
          <a:blip r:embed="rId5"/>
          <a:stretch>
            <a:fillRect/>
          </a:stretch>
        </p:blipFill>
        <p:spPr>
          <a:xfrm>
            <a:off x="13304150" y="372705"/>
            <a:ext cx="3028948" cy="1016163"/>
          </a:xfrm>
          <a:prstGeom prst="rect">
            <a:avLst/>
          </a:prstGeom>
          <a:effectLst>
            <a:glow rad="228600">
              <a:schemeClr val="accent5">
                <a:satMod val="175000"/>
                <a:alpha val="40000"/>
              </a:schemeClr>
            </a:glow>
          </a:effectLst>
        </p:spPr>
      </p:pic>
      <p:sp>
        <p:nvSpPr>
          <p:cNvPr id="20" name="Arrow: Right 19">
            <a:extLst>
              <a:ext uri="{FF2B5EF4-FFF2-40B4-BE49-F238E27FC236}">
                <a16:creationId xmlns:a16="http://schemas.microsoft.com/office/drawing/2014/main" id="{9328BF35-6EF9-C7B7-3D14-D98AFC42C77B}"/>
              </a:ext>
            </a:extLst>
          </p:cNvPr>
          <p:cNvSpPr/>
          <p:nvPr/>
        </p:nvSpPr>
        <p:spPr>
          <a:xfrm>
            <a:off x="13111193" y="372705"/>
            <a:ext cx="927653"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7FCD59-4A26-6CE7-370A-A92EE9095E27}"/>
              </a:ext>
            </a:extLst>
          </p:cNvPr>
          <p:cNvPicPr>
            <a:picLocks noChangeAspect="1"/>
          </p:cNvPicPr>
          <p:nvPr/>
        </p:nvPicPr>
        <p:blipFill>
          <a:blip r:embed="rId6"/>
          <a:stretch>
            <a:fillRect/>
          </a:stretch>
        </p:blipFill>
        <p:spPr>
          <a:xfrm>
            <a:off x="2559844" y="5323533"/>
            <a:ext cx="11560542" cy="2987299"/>
          </a:xfrm>
          <a:prstGeom prst="rect">
            <a:avLst/>
          </a:prstGeom>
        </p:spPr>
      </p:pic>
    </p:spTree>
    <p:extLst>
      <p:ext uri="{BB962C8B-B14F-4D97-AF65-F5344CB8AC3E}">
        <p14:creationId xmlns:p14="http://schemas.microsoft.com/office/powerpoint/2010/main" val="264680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876AE00-3E57-2972-09A9-7190B93CD30B}"/>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5D13F21-A51C-3491-0D0C-ADC9517DC4A5}"/>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8D4E25A9-11F2-9014-231B-FA68A3D20D51}"/>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DE3E256-69BA-E482-3C32-0E520CD42741}"/>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31DDD126-536F-7B32-2013-389F8AE5AF2C}"/>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F6A2CD28-36E4-E00F-1CC6-9CA5C08CCDC3}"/>
                    </a:ext>
                  </a:extLst>
                </p:cNvPr>
                <p:cNvGrpSpPr/>
                <p:nvPr/>
              </p:nvGrpSpPr>
              <p:grpSpPr>
                <a:xfrm>
                  <a:off x="6990735" y="202523"/>
                  <a:ext cx="10025162" cy="9310187"/>
                  <a:chOff x="6990735" y="202523"/>
                  <a:chExt cx="10025162" cy="9310187"/>
                </a:xfrm>
              </p:grpSpPr>
              <p:grpSp>
                <p:nvGrpSpPr>
                  <p:cNvPr id="10" name="Group 9">
                    <a:extLst>
                      <a:ext uri="{FF2B5EF4-FFF2-40B4-BE49-F238E27FC236}">
                        <a16:creationId xmlns:a16="http://schemas.microsoft.com/office/drawing/2014/main" id="{43ABDA56-B552-1560-F35E-84F0D69338B1}"/>
                      </a:ext>
                    </a:extLst>
                  </p:cNvPr>
                  <p:cNvGrpSpPr/>
                  <p:nvPr/>
                </p:nvGrpSpPr>
                <p:grpSpPr>
                  <a:xfrm>
                    <a:off x="6990735" y="202523"/>
                    <a:ext cx="10025162" cy="9310187"/>
                    <a:chOff x="7342961" y="202523"/>
                    <a:chExt cx="9676525" cy="8941477"/>
                  </a:xfrm>
                </p:grpSpPr>
                <p:pic>
                  <p:nvPicPr>
                    <p:cNvPr id="12" name="Picture 11">
                      <a:extLst>
                        <a:ext uri="{FF2B5EF4-FFF2-40B4-BE49-F238E27FC236}">
                          <a16:creationId xmlns:a16="http://schemas.microsoft.com/office/drawing/2014/main" id="{01B3B796-B10E-F58D-9BF7-B0E691AD8F9F}"/>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3" name="Rectangle 12">
                      <a:extLst>
                        <a:ext uri="{FF2B5EF4-FFF2-40B4-BE49-F238E27FC236}">
                          <a16:creationId xmlns:a16="http://schemas.microsoft.com/office/drawing/2014/main" id="{122B49BD-F396-BD90-B356-D3C1CD3F7FBB}"/>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261A473-B08A-E9FB-7A9A-D57E867842D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087819C9-7771-534F-4E0B-F4C264E7232E}"/>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9" name="Picture 8">
                  <a:extLst>
                    <a:ext uri="{FF2B5EF4-FFF2-40B4-BE49-F238E27FC236}">
                      <a16:creationId xmlns:a16="http://schemas.microsoft.com/office/drawing/2014/main" id="{EEF36DE4-080A-4134-A5EB-12463D2BE6DF}"/>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63AFBA37-B5E4-1884-70C9-2CF71AA97E95}"/>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3" name="Picture 32">
            <a:extLst>
              <a:ext uri="{FF2B5EF4-FFF2-40B4-BE49-F238E27FC236}">
                <a16:creationId xmlns:a16="http://schemas.microsoft.com/office/drawing/2014/main" id="{09D0D96C-60A5-59F2-0D93-E3701CFE39E9}"/>
              </a:ext>
            </a:extLst>
          </p:cNvPr>
          <p:cNvPicPr>
            <a:picLocks noChangeAspect="1"/>
          </p:cNvPicPr>
          <p:nvPr/>
        </p:nvPicPr>
        <p:blipFill>
          <a:blip r:embed="rId7"/>
          <a:stretch>
            <a:fillRect/>
          </a:stretch>
        </p:blipFill>
        <p:spPr>
          <a:xfrm>
            <a:off x="418879" y="4273674"/>
            <a:ext cx="3828001" cy="737505"/>
          </a:xfrm>
          <a:prstGeom prst="rect">
            <a:avLst/>
          </a:prstGeom>
          <a:effectLst>
            <a:glow rad="228600">
              <a:schemeClr val="accent3">
                <a:satMod val="175000"/>
                <a:alpha val="40000"/>
              </a:schemeClr>
            </a:glow>
          </a:effectLst>
        </p:spPr>
      </p:pic>
      <p:grpSp>
        <p:nvGrpSpPr>
          <p:cNvPr id="16" name="Group 15">
            <a:extLst>
              <a:ext uri="{FF2B5EF4-FFF2-40B4-BE49-F238E27FC236}">
                <a16:creationId xmlns:a16="http://schemas.microsoft.com/office/drawing/2014/main" id="{AE0B087F-1CCB-621F-88C5-B810D22A1393}"/>
              </a:ext>
            </a:extLst>
          </p:cNvPr>
          <p:cNvGrpSpPr/>
          <p:nvPr/>
        </p:nvGrpSpPr>
        <p:grpSpPr>
          <a:xfrm>
            <a:off x="4668133" y="998583"/>
            <a:ext cx="12463267" cy="6549394"/>
            <a:chOff x="4524950" y="1319046"/>
            <a:chExt cx="12463267" cy="6549394"/>
          </a:xfrm>
        </p:grpSpPr>
        <p:pic>
          <p:nvPicPr>
            <p:cNvPr id="35" name="Picture 34">
              <a:extLst>
                <a:ext uri="{FF2B5EF4-FFF2-40B4-BE49-F238E27FC236}">
                  <a16:creationId xmlns:a16="http://schemas.microsoft.com/office/drawing/2014/main" id="{113F73B6-01D6-CB2C-B7EC-14A53E2EDEF2}"/>
                </a:ext>
              </a:extLst>
            </p:cNvPr>
            <p:cNvPicPr>
              <a:picLocks noChangeAspect="1"/>
            </p:cNvPicPr>
            <p:nvPr/>
          </p:nvPicPr>
          <p:blipFill>
            <a:blip r:embed="rId8"/>
            <a:stretch>
              <a:fillRect/>
            </a:stretch>
          </p:blipFill>
          <p:spPr>
            <a:xfrm>
              <a:off x="4524950" y="1319046"/>
              <a:ext cx="12463267" cy="6549394"/>
            </a:xfrm>
            <a:prstGeom prst="rect">
              <a:avLst/>
            </a:prstGeom>
            <a:effectLst>
              <a:glow rad="228600">
                <a:schemeClr val="accent5">
                  <a:satMod val="175000"/>
                  <a:alpha val="40000"/>
                </a:schemeClr>
              </a:glow>
            </a:effectLst>
          </p:spPr>
        </p:pic>
        <p:sp>
          <p:nvSpPr>
            <p:cNvPr id="14" name="TextBox 13">
              <a:extLst>
                <a:ext uri="{FF2B5EF4-FFF2-40B4-BE49-F238E27FC236}">
                  <a16:creationId xmlns:a16="http://schemas.microsoft.com/office/drawing/2014/main" id="{EE534A02-9E41-6662-4966-3DF43BD6EFC5}"/>
                </a:ext>
              </a:extLst>
            </p:cNvPr>
            <p:cNvSpPr txBox="1"/>
            <p:nvPr/>
          </p:nvSpPr>
          <p:spPr>
            <a:xfrm>
              <a:off x="4735865" y="1996989"/>
              <a:ext cx="4882142" cy="338554"/>
            </a:xfrm>
            <a:prstGeom prst="rect">
              <a:avLst/>
            </a:prstGeom>
            <a:solidFill>
              <a:srgbClr val="F3F3F3"/>
            </a:solidFill>
          </p:spPr>
          <p:txBody>
            <a:bodyPr wrap="square" rtlCol="0">
              <a:spAutoFit/>
            </a:bodyPr>
            <a:lstStyle/>
            <a:p>
              <a:pPr algn="l"/>
              <a:r>
                <a:rPr lang="en-US" b="1" dirty="0"/>
                <a:t>1 Year Membership Ohio Squadron 0360</a:t>
              </a:r>
            </a:p>
          </p:txBody>
        </p:sp>
        <p:sp>
          <p:nvSpPr>
            <p:cNvPr id="15" name="TextBox 14">
              <a:extLst>
                <a:ext uri="{FF2B5EF4-FFF2-40B4-BE49-F238E27FC236}">
                  <a16:creationId xmlns:a16="http://schemas.microsoft.com/office/drawing/2014/main" id="{32813468-ECE4-43AA-683C-EDAF81BBCA26}"/>
                </a:ext>
              </a:extLst>
            </p:cNvPr>
            <p:cNvSpPr txBox="1"/>
            <p:nvPr/>
          </p:nvSpPr>
          <p:spPr>
            <a:xfrm>
              <a:off x="6062213" y="2849016"/>
              <a:ext cx="4882142" cy="338554"/>
            </a:xfrm>
            <a:prstGeom prst="rect">
              <a:avLst/>
            </a:prstGeom>
            <a:solidFill>
              <a:schemeClr val="bg1"/>
            </a:solidFill>
          </p:spPr>
          <p:txBody>
            <a:bodyPr wrap="square" rtlCol="0">
              <a:spAutoFit/>
            </a:bodyPr>
            <a:lstStyle/>
            <a:p>
              <a:pPr algn="l"/>
              <a:r>
                <a:rPr lang="en-US" dirty="0"/>
                <a:t>1 Year Membership Ohio Squadron 0360</a:t>
              </a:r>
            </a:p>
          </p:txBody>
        </p:sp>
      </p:grpSp>
    </p:spTree>
    <p:extLst>
      <p:ext uri="{BB962C8B-B14F-4D97-AF65-F5344CB8AC3E}">
        <p14:creationId xmlns:p14="http://schemas.microsoft.com/office/powerpoint/2010/main" val="14899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2E76D4-BA33-1E4A-7F30-92DA4FF97757}"/>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B9C96C1-1DE4-C44F-B92F-1D572D34344D}"/>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8EA1282D-8BF7-9115-1616-B9C419C26862}"/>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A5A01D2-AD90-F9C0-CEDD-ACF76CFFCD1B}"/>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16314E58-D9B5-ACCC-7D4E-6AA88AD3AA53}"/>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C471C21E-19F8-DE1E-6A0F-5A2F69191A55}"/>
                    </a:ext>
                  </a:extLst>
                </p:cNvPr>
                <p:cNvGrpSpPr/>
                <p:nvPr/>
              </p:nvGrpSpPr>
              <p:grpSpPr>
                <a:xfrm>
                  <a:off x="6990735" y="202523"/>
                  <a:ext cx="10025162" cy="9310187"/>
                  <a:chOff x="6990735" y="202523"/>
                  <a:chExt cx="10025162" cy="9310187"/>
                </a:xfrm>
              </p:grpSpPr>
              <p:grpSp>
                <p:nvGrpSpPr>
                  <p:cNvPr id="10" name="Group 9">
                    <a:extLst>
                      <a:ext uri="{FF2B5EF4-FFF2-40B4-BE49-F238E27FC236}">
                        <a16:creationId xmlns:a16="http://schemas.microsoft.com/office/drawing/2014/main" id="{DD8B33A4-667A-1AF5-8F65-0C318216D6DB}"/>
                      </a:ext>
                    </a:extLst>
                  </p:cNvPr>
                  <p:cNvGrpSpPr/>
                  <p:nvPr/>
                </p:nvGrpSpPr>
                <p:grpSpPr>
                  <a:xfrm>
                    <a:off x="6990735" y="202523"/>
                    <a:ext cx="10025162" cy="9310187"/>
                    <a:chOff x="7342961" y="202523"/>
                    <a:chExt cx="9676525" cy="8941477"/>
                  </a:xfrm>
                </p:grpSpPr>
                <p:pic>
                  <p:nvPicPr>
                    <p:cNvPr id="12" name="Picture 11">
                      <a:extLst>
                        <a:ext uri="{FF2B5EF4-FFF2-40B4-BE49-F238E27FC236}">
                          <a16:creationId xmlns:a16="http://schemas.microsoft.com/office/drawing/2014/main" id="{F90B147A-1605-FC14-BEA6-02528F3AC036}"/>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13" name="Rectangle 12">
                      <a:extLst>
                        <a:ext uri="{FF2B5EF4-FFF2-40B4-BE49-F238E27FC236}">
                          <a16:creationId xmlns:a16="http://schemas.microsoft.com/office/drawing/2014/main" id="{E55CB18F-1A0A-4D13-91D5-F7DDC583BEBA}"/>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71145A3-4812-4683-016B-0F871159814B}"/>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DB9C815C-2763-E219-394B-24D5824A8CB8}"/>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9" name="Picture 8">
                  <a:extLst>
                    <a:ext uri="{FF2B5EF4-FFF2-40B4-BE49-F238E27FC236}">
                      <a16:creationId xmlns:a16="http://schemas.microsoft.com/office/drawing/2014/main" id="{1D170AC6-4CF1-5617-2950-43BAC4999D1E}"/>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460B71CC-8B5A-E6A4-0E12-4F1DB414CB63}"/>
                  </a:ext>
                </a:extLst>
              </p:cNvPr>
              <p:cNvPicPr>
                <a:picLocks noChangeAspect="1"/>
              </p:cNvPicPr>
              <p:nvPr/>
            </p:nvPicPr>
            <p:blipFill>
              <a:blip r:embed="rId7"/>
              <a:stretch>
                <a:fillRect/>
              </a:stretch>
            </p:blipFill>
            <p:spPr>
              <a:xfrm>
                <a:off x="8243420" y="3341698"/>
                <a:ext cx="5304647" cy="1892300"/>
              </a:xfrm>
              <a:prstGeom prst="rect">
                <a:avLst/>
              </a:prstGeom>
            </p:spPr>
          </p:pic>
        </p:grpSp>
      </p:grpSp>
      <p:pic>
        <p:nvPicPr>
          <p:cNvPr id="32" name="Picture 31">
            <a:extLst>
              <a:ext uri="{FF2B5EF4-FFF2-40B4-BE49-F238E27FC236}">
                <a16:creationId xmlns:a16="http://schemas.microsoft.com/office/drawing/2014/main" id="{6090BBC8-1F63-AEA3-DA57-3342820EBBFF}"/>
              </a:ext>
            </a:extLst>
          </p:cNvPr>
          <p:cNvPicPr>
            <a:picLocks noChangeAspect="1"/>
          </p:cNvPicPr>
          <p:nvPr/>
        </p:nvPicPr>
        <p:blipFill>
          <a:blip r:embed="rId8"/>
          <a:stretch>
            <a:fillRect/>
          </a:stretch>
        </p:blipFill>
        <p:spPr>
          <a:xfrm>
            <a:off x="1460792" y="5297740"/>
            <a:ext cx="2516080" cy="612466"/>
          </a:xfrm>
          <a:prstGeom prst="rect">
            <a:avLst/>
          </a:prstGeom>
          <a:effectLst>
            <a:glow rad="228600">
              <a:schemeClr val="accent3">
                <a:satMod val="175000"/>
                <a:alpha val="40000"/>
              </a:schemeClr>
            </a:glow>
          </a:effectLst>
        </p:spPr>
      </p:pic>
      <p:grpSp>
        <p:nvGrpSpPr>
          <p:cNvPr id="19" name="Group 18">
            <a:extLst>
              <a:ext uri="{FF2B5EF4-FFF2-40B4-BE49-F238E27FC236}">
                <a16:creationId xmlns:a16="http://schemas.microsoft.com/office/drawing/2014/main" id="{A1B8459A-F0DF-52C8-A08F-81B0B45E269A}"/>
              </a:ext>
            </a:extLst>
          </p:cNvPr>
          <p:cNvGrpSpPr/>
          <p:nvPr/>
        </p:nvGrpSpPr>
        <p:grpSpPr>
          <a:xfrm>
            <a:off x="4735865" y="0"/>
            <a:ext cx="10280111" cy="9076267"/>
            <a:chOff x="4735865" y="0"/>
            <a:chExt cx="10280111" cy="9076267"/>
          </a:xfrm>
        </p:grpSpPr>
        <p:sp>
          <p:nvSpPr>
            <p:cNvPr id="17" name="Rectangle 16">
              <a:extLst>
                <a:ext uri="{FF2B5EF4-FFF2-40B4-BE49-F238E27FC236}">
                  <a16:creationId xmlns:a16="http://schemas.microsoft.com/office/drawing/2014/main" id="{9B9B1AFC-D4D6-243C-9A0F-C3A03A68C253}"/>
                </a:ext>
              </a:extLst>
            </p:cNvPr>
            <p:cNvSpPr/>
            <p:nvPr/>
          </p:nvSpPr>
          <p:spPr>
            <a:xfrm>
              <a:off x="4735865" y="0"/>
              <a:ext cx="10280111" cy="90762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221E02-2B01-B70D-B699-D029D91827DE}"/>
                </a:ext>
              </a:extLst>
            </p:cNvPr>
            <p:cNvPicPr>
              <a:picLocks noChangeAspect="1"/>
            </p:cNvPicPr>
            <p:nvPr/>
          </p:nvPicPr>
          <p:blipFill>
            <a:blip r:embed="rId9"/>
            <a:stretch>
              <a:fillRect/>
            </a:stretch>
          </p:blipFill>
          <p:spPr>
            <a:xfrm>
              <a:off x="4932501" y="477032"/>
              <a:ext cx="9563946" cy="4684899"/>
            </a:xfrm>
            <a:prstGeom prst="rect">
              <a:avLst/>
            </a:prstGeom>
          </p:spPr>
        </p:pic>
      </p:grpSp>
      <p:sp>
        <p:nvSpPr>
          <p:cNvPr id="14" name="TextBox 13">
            <a:extLst>
              <a:ext uri="{FF2B5EF4-FFF2-40B4-BE49-F238E27FC236}">
                <a16:creationId xmlns:a16="http://schemas.microsoft.com/office/drawing/2014/main" id="{888A5430-FFD4-386B-58E5-2D77CAA70E9D}"/>
              </a:ext>
            </a:extLst>
          </p:cNvPr>
          <p:cNvSpPr txBox="1"/>
          <p:nvPr/>
        </p:nvSpPr>
        <p:spPr>
          <a:xfrm rot="-1020000">
            <a:off x="7552069" y="4301869"/>
            <a:ext cx="3772651" cy="1938992"/>
          </a:xfrm>
          <a:prstGeom prst="rect">
            <a:avLst/>
          </a:prstGeom>
          <a:solidFill>
            <a:schemeClr val="accent1">
              <a:lumMod val="75000"/>
            </a:schemeClr>
          </a:solidFill>
          <a:scene3d>
            <a:camera prst="orthographicFront"/>
            <a:lightRig rig="threePt" dir="t"/>
          </a:scene3d>
          <a:sp3d>
            <a:bevelT prst="slope"/>
          </a:sp3d>
        </p:spPr>
        <p:txBody>
          <a:bodyPr wrap="square" rtlCol="0">
            <a:spAutoFit/>
          </a:bodyPr>
          <a:lstStyle/>
          <a:p>
            <a:r>
              <a:rPr lang="en-US" sz="4000" b="1" dirty="0">
                <a:solidFill>
                  <a:schemeClr val="bg1"/>
                </a:solidFill>
              </a:rPr>
              <a:t>LEGION MEMBERS ONLY</a:t>
            </a:r>
          </a:p>
        </p:txBody>
      </p:sp>
    </p:spTree>
    <p:extLst>
      <p:ext uri="{BB962C8B-B14F-4D97-AF65-F5344CB8AC3E}">
        <p14:creationId xmlns:p14="http://schemas.microsoft.com/office/powerpoint/2010/main" val="12678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269C7C-E359-2BC7-BBAD-CBAA4E058EB4}"/>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00382FB6-5BD5-7CD6-04E6-E28432A63B79}"/>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6F5B8F4-9A80-AD6F-F75D-FB5A997439FD}"/>
                </a:ext>
              </a:extLst>
            </p:cNvPr>
            <p:cNvGrpSpPr/>
            <p:nvPr/>
          </p:nvGrpSpPr>
          <p:grpSpPr>
            <a:xfrm>
              <a:off x="1557867" y="-1876373"/>
              <a:ext cx="13540513" cy="11582908"/>
              <a:chOff x="5883163" y="27790"/>
              <a:chExt cx="10207981" cy="9483682"/>
            </a:xfrm>
          </p:grpSpPr>
          <p:grpSp>
            <p:nvGrpSpPr>
              <p:cNvPr id="6" name="Group 5">
                <a:extLst>
                  <a:ext uri="{FF2B5EF4-FFF2-40B4-BE49-F238E27FC236}">
                    <a16:creationId xmlns:a16="http://schemas.microsoft.com/office/drawing/2014/main" id="{7CA7D557-A4BB-C3BB-635C-0EA4B1561133}"/>
                  </a:ext>
                </a:extLst>
              </p:cNvPr>
              <p:cNvGrpSpPr/>
              <p:nvPr/>
            </p:nvGrpSpPr>
            <p:grpSpPr>
              <a:xfrm>
                <a:off x="5883163" y="27790"/>
                <a:ext cx="10207981" cy="9483682"/>
                <a:chOff x="6990735" y="29028"/>
                <a:chExt cx="10207981" cy="9483682"/>
              </a:xfrm>
            </p:grpSpPr>
            <p:grpSp>
              <p:nvGrpSpPr>
                <p:cNvPr id="16" name="Group 15">
                  <a:extLst>
                    <a:ext uri="{FF2B5EF4-FFF2-40B4-BE49-F238E27FC236}">
                      <a16:creationId xmlns:a16="http://schemas.microsoft.com/office/drawing/2014/main" id="{AB4F72C7-2B9D-8F80-9183-120670BDBECA}"/>
                    </a:ext>
                  </a:extLst>
                </p:cNvPr>
                <p:cNvGrpSpPr/>
                <p:nvPr/>
              </p:nvGrpSpPr>
              <p:grpSpPr>
                <a:xfrm>
                  <a:off x="6990735" y="202523"/>
                  <a:ext cx="10025162" cy="9310187"/>
                  <a:chOff x="6990735" y="202523"/>
                  <a:chExt cx="10025162" cy="9310187"/>
                </a:xfrm>
              </p:grpSpPr>
              <p:grpSp>
                <p:nvGrpSpPr>
                  <p:cNvPr id="19" name="Group 18">
                    <a:extLst>
                      <a:ext uri="{FF2B5EF4-FFF2-40B4-BE49-F238E27FC236}">
                        <a16:creationId xmlns:a16="http://schemas.microsoft.com/office/drawing/2014/main" id="{0F211B81-DD64-E38A-F90B-031513A0306A}"/>
                      </a:ext>
                    </a:extLst>
                  </p:cNvPr>
                  <p:cNvGrpSpPr/>
                  <p:nvPr/>
                </p:nvGrpSpPr>
                <p:grpSpPr>
                  <a:xfrm>
                    <a:off x="6990735" y="202523"/>
                    <a:ext cx="10025162" cy="9310187"/>
                    <a:chOff x="7342961" y="202523"/>
                    <a:chExt cx="9676525" cy="8941477"/>
                  </a:xfrm>
                </p:grpSpPr>
                <p:pic>
                  <p:nvPicPr>
                    <p:cNvPr id="21" name="Picture 20">
                      <a:extLst>
                        <a:ext uri="{FF2B5EF4-FFF2-40B4-BE49-F238E27FC236}">
                          <a16:creationId xmlns:a16="http://schemas.microsoft.com/office/drawing/2014/main" id="{7A852D5B-E4F1-826B-AC4E-9DC31CAE7BC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2" name="Rectangle 21">
                      <a:extLst>
                        <a:ext uri="{FF2B5EF4-FFF2-40B4-BE49-F238E27FC236}">
                          <a16:creationId xmlns:a16="http://schemas.microsoft.com/office/drawing/2014/main" id="{C8A42519-2E1C-4264-6A68-AA7981D0B686}"/>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D60E326-FAC5-6EAF-ACE3-8179BC26E642}"/>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DA6AA160-ED6E-A11E-D786-70E8E7AA3B3C}"/>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8" name="Picture 17">
                  <a:extLst>
                    <a:ext uri="{FF2B5EF4-FFF2-40B4-BE49-F238E27FC236}">
                      <a16:creationId xmlns:a16="http://schemas.microsoft.com/office/drawing/2014/main" id="{38786098-06D9-AE4A-E782-BACA1CB7444D}"/>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7" name="Picture 6">
                <a:extLst>
                  <a:ext uri="{FF2B5EF4-FFF2-40B4-BE49-F238E27FC236}">
                    <a16:creationId xmlns:a16="http://schemas.microsoft.com/office/drawing/2014/main" id="{2796FA9C-42E4-FBD2-59D6-6AA2D27E2F47}"/>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5" name="Picture 4">
            <a:extLst>
              <a:ext uri="{FF2B5EF4-FFF2-40B4-BE49-F238E27FC236}">
                <a16:creationId xmlns:a16="http://schemas.microsoft.com/office/drawing/2014/main" id="{DA773D0E-ED5E-86D1-F88D-97395F8EC51A}"/>
              </a:ext>
            </a:extLst>
          </p:cNvPr>
          <p:cNvPicPr>
            <a:picLocks noChangeAspect="1"/>
          </p:cNvPicPr>
          <p:nvPr/>
        </p:nvPicPr>
        <p:blipFill>
          <a:blip r:embed="rId7"/>
          <a:stretch>
            <a:fillRect/>
          </a:stretch>
        </p:blipFill>
        <p:spPr>
          <a:xfrm>
            <a:off x="4871311" y="625480"/>
            <a:ext cx="10729394" cy="8294281"/>
          </a:xfrm>
          <a:prstGeom prst="rect">
            <a:avLst/>
          </a:prstGeom>
          <a:ln w="76200">
            <a:noFill/>
          </a:ln>
          <a:effectLst>
            <a:glow rad="228600">
              <a:schemeClr val="accent5">
                <a:satMod val="175000"/>
                <a:alpha val="40000"/>
              </a:schemeClr>
            </a:glow>
          </a:effectLst>
        </p:spPr>
      </p:pic>
      <p:pic>
        <p:nvPicPr>
          <p:cNvPr id="34" name="Picture 33">
            <a:extLst>
              <a:ext uri="{FF2B5EF4-FFF2-40B4-BE49-F238E27FC236}">
                <a16:creationId xmlns:a16="http://schemas.microsoft.com/office/drawing/2014/main" id="{44B5372B-3BD9-C0A9-6961-8C4DE4A3DA1D}"/>
              </a:ext>
            </a:extLst>
          </p:cNvPr>
          <p:cNvPicPr>
            <a:picLocks noChangeAspect="1"/>
          </p:cNvPicPr>
          <p:nvPr/>
        </p:nvPicPr>
        <p:blipFill>
          <a:blip r:embed="rId8"/>
          <a:stretch>
            <a:fillRect/>
          </a:stretch>
        </p:blipFill>
        <p:spPr>
          <a:xfrm>
            <a:off x="304575" y="5460940"/>
            <a:ext cx="4275950" cy="74456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6013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C76310-0026-F749-E15C-93302A3BFF3F}"/>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DBE1DC7-B978-EA14-517B-282A5E712F1D}"/>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06C50AF2-7329-C524-2490-0A9060411C5A}"/>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019E1B1-7421-DA81-D7D8-8B5CFE221C29}"/>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ADB9684A-23E4-DF65-B77D-8ACB858782A4}"/>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969BF6C6-B1AD-8A3A-08AF-B5DF915B2476}"/>
                    </a:ext>
                  </a:extLst>
                </p:cNvPr>
                <p:cNvGrpSpPr/>
                <p:nvPr/>
              </p:nvGrpSpPr>
              <p:grpSpPr>
                <a:xfrm>
                  <a:off x="6990735" y="202523"/>
                  <a:ext cx="10025162" cy="9310187"/>
                  <a:chOff x="6990735" y="202523"/>
                  <a:chExt cx="10025162" cy="9310187"/>
                </a:xfrm>
              </p:grpSpPr>
              <p:grpSp>
                <p:nvGrpSpPr>
                  <p:cNvPr id="10" name="Group 9">
                    <a:extLst>
                      <a:ext uri="{FF2B5EF4-FFF2-40B4-BE49-F238E27FC236}">
                        <a16:creationId xmlns:a16="http://schemas.microsoft.com/office/drawing/2014/main" id="{5EF782FC-C1F6-29AD-38E0-3D6923D27013}"/>
                      </a:ext>
                    </a:extLst>
                  </p:cNvPr>
                  <p:cNvGrpSpPr/>
                  <p:nvPr/>
                </p:nvGrpSpPr>
                <p:grpSpPr>
                  <a:xfrm>
                    <a:off x="6990735" y="202523"/>
                    <a:ext cx="10025162" cy="9310187"/>
                    <a:chOff x="7342961" y="202523"/>
                    <a:chExt cx="9676525" cy="8941477"/>
                  </a:xfrm>
                </p:grpSpPr>
                <p:pic>
                  <p:nvPicPr>
                    <p:cNvPr id="12" name="Picture 11">
                      <a:extLst>
                        <a:ext uri="{FF2B5EF4-FFF2-40B4-BE49-F238E27FC236}">
                          <a16:creationId xmlns:a16="http://schemas.microsoft.com/office/drawing/2014/main" id="{C32B411B-7576-B5DD-63E5-6C511262EF9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3" name="Rectangle 12">
                      <a:extLst>
                        <a:ext uri="{FF2B5EF4-FFF2-40B4-BE49-F238E27FC236}">
                          <a16:creationId xmlns:a16="http://schemas.microsoft.com/office/drawing/2014/main" id="{5EB50650-26AC-F6B1-F24F-ACF50AE00066}"/>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7745AEE-9460-948B-42FA-7DF7580DCD7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163FDBDD-5744-DC74-48C7-B88E42E7DF07}"/>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9" name="Picture 8">
                  <a:extLst>
                    <a:ext uri="{FF2B5EF4-FFF2-40B4-BE49-F238E27FC236}">
                      <a16:creationId xmlns:a16="http://schemas.microsoft.com/office/drawing/2014/main" id="{4E9D02EC-799B-EFD0-6939-819FF5B4C6DD}"/>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D4CF0C13-8FF3-E26F-61CB-98155479760D}"/>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2" name="Picture 31">
            <a:extLst>
              <a:ext uri="{FF2B5EF4-FFF2-40B4-BE49-F238E27FC236}">
                <a16:creationId xmlns:a16="http://schemas.microsoft.com/office/drawing/2014/main" id="{F682CA99-F3E0-157A-0180-D7E8F7D899BA}"/>
              </a:ext>
            </a:extLst>
          </p:cNvPr>
          <p:cNvPicPr>
            <a:picLocks noChangeAspect="1"/>
          </p:cNvPicPr>
          <p:nvPr/>
        </p:nvPicPr>
        <p:blipFill>
          <a:blip r:embed="rId7"/>
          <a:stretch>
            <a:fillRect/>
          </a:stretch>
        </p:blipFill>
        <p:spPr>
          <a:xfrm>
            <a:off x="273626" y="5395292"/>
            <a:ext cx="3817902" cy="1029829"/>
          </a:xfrm>
          <a:prstGeom prst="rect">
            <a:avLst/>
          </a:prstGeom>
          <a:effectLst>
            <a:glow rad="228600">
              <a:schemeClr val="accent3">
                <a:satMod val="175000"/>
                <a:alpha val="40000"/>
              </a:schemeClr>
            </a:glow>
          </a:effectLst>
        </p:spPr>
      </p:pic>
      <p:pic>
        <p:nvPicPr>
          <p:cNvPr id="15" name="Picture 14">
            <a:extLst>
              <a:ext uri="{FF2B5EF4-FFF2-40B4-BE49-F238E27FC236}">
                <a16:creationId xmlns:a16="http://schemas.microsoft.com/office/drawing/2014/main" id="{FA5A29DA-00B3-81F7-E32C-0DABB0E5E641}"/>
              </a:ext>
            </a:extLst>
          </p:cNvPr>
          <p:cNvPicPr>
            <a:picLocks noChangeAspect="1"/>
          </p:cNvPicPr>
          <p:nvPr/>
        </p:nvPicPr>
        <p:blipFill>
          <a:blip r:embed="rId8"/>
          <a:stretch>
            <a:fillRect/>
          </a:stretch>
        </p:blipFill>
        <p:spPr>
          <a:xfrm>
            <a:off x="5082493" y="853440"/>
            <a:ext cx="10015887" cy="7757493"/>
          </a:xfrm>
          <a:prstGeom prst="rect">
            <a:avLst/>
          </a:prstGeom>
          <a:ln>
            <a:solidFill>
              <a:schemeClr val="tx2">
                <a:lumMod val="60000"/>
                <a:lumOff val="40000"/>
              </a:schemeClr>
            </a:solidFill>
          </a:ln>
          <a:effectLst>
            <a:glow rad="228600">
              <a:schemeClr val="accent5">
                <a:satMod val="175000"/>
                <a:alpha val="40000"/>
              </a:schemeClr>
            </a:glow>
          </a:effectLst>
        </p:spPr>
      </p:pic>
    </p:spTree>
    <p:extLst>
      <p:ext uri="{BB962C8B-B14F-4D97-AF65-F5344CB8AC3E}">
        <p14:creationId xmlns:p14="http://schemas.microsoft.com/office/powerpoint/2010/main" val="30693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A86602-1396-382F-9529-53B8F789BB36}"/>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AD6B671B-0254-D865-127E-B0545273F425}"/>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2C3FCD2-DE63-2C5F-B85B-D8F129DDBF29}"/>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268F9975-AC00-435B-FB16-C1C6B7E8642A}"/>
                  </a:ext>
                </a:extLst>
              </p:cNvPr>
              <p:cNvGrpSpPr/>
              <p:nvPr/>
            </p:nvGrpSpPr>
            <p:grpSpPr>
              <a:xfrm>
                <a:off x="5883163" y="27790"/>
                <a:ext cx="10207981" cy="9483682"/>
                <a:chOff x="6990735" y="29028"/>
                <a:chExt cx="10207981" cy="9483682"/>
              </a:xfrm>
            </p:grpSpPr>
            <p:grpSp>
              <p:nvGrpSpPr>
                <p:cNvPr id="8" name="Group 7">
                  <a:extLst>
                    <a:ext uri="{FF2B5EF4-FFF2-40B4-BE49-F238E27FC236}">
                      <a16:creationId xmlns:a16="http://schemas.microsoft.com/office/drawing/2014/main" id="{DF228926-EB01-719F-75D3-47B3363F2CFF}"/>
                    </a:ext>
                  </a:extLst>
                </p:cNvPr>
                <p:cNvGrpSpPr/>
                <p:nvPr/>
              </p:nvGrpSpPr>
              <p:grpSpPr>
                <a:xfrm>
                  <a:off x="6990735" y="202523"/>
                  <a:ext cx="10025162" cy="9310187"/>
                  <a:chOff x="6990735" y="202523"/>
                  <a:chExt cx="10025162" cy="9310187"/>
                </a:xfrm>
              </p:grpSpPr>
              <p:grpSp>
                <p:nvGrpSpPr>
                  <p:cNvPr id="11" name="Group 10">
                    <a:extLst>
                      <a:ext uri="{FF2B5EF4-FFF2-40B4-BE49-F238E27FC236}">
                        <a16:creationId xmlns:a16="http://schemas.microsoft.com/office/drawing/2014/main" id="{777CAC9A-2787-1103-2D1D-F94B4FFFFAD1}"/>
                      </a:ext>
                    </a:extLst>
                  </p:cNvPr>
                  <p:cNvGrpSpPr/>
                  <p:nvPr/>
                </p:nvGrpSpPr>
                <p:grpSpPr>
                  <a:xfrm>
                    <a:off x="6990735" y="202523"/>
                    <a:ext cx="10025162" cy="9310187"/>
                    <a:chOff x="7342961" y="202523"/>
                    <a:chExt cx="9676525" cy="8941477"/>
                  </a:xfrm>
                </p:grpSpPr>
                <p:pic>
                  <p:nvPicPr>
                    <p:cNvPr id="13" name="Picture 12">
                      <a:extLst>
                        <a:ext uri="{FF2B5EF4-FFF2-40B4-BE49-F238E27FC236}">
                          <a16:creationId xmlns:a16="http://schemas.microsoft.com/office/drawing/2014/main" id="{0B9018EB-1150-59F8-6783-89235C5EED63}"/>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4" name="Rectangle 13">
                      <a:extLst>
                        <a:ext uri="{FF2B5EF4-FFF2-40B4-BE49-F238E27FC236}">
                          <a16:creationId xmlns:a16="http://schemas.microsoft.com/office/drawing/2014/main" id="{4D63EBAA-A161-9B55-D5F2-57011BD58F62}"/>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227EEE47-05AF-44AE-D83D-53C4F3B315A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E304D80-36EE-2CF2-AD6B-7870AFAB4234}"/>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0" name="Picture 9">
                  <a:extLst>
                    <a:ext uri="{FF2B5EF4-FFF2-40B4-BE49-F238E27FC236}">
                      <a16:creationId xmlns:a16="http://schemas.microsoft.com/office/drawing/2014/main" id="{D269BB7F-6EA7-4797-2171-6F950D92890F}"/>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DC39D237-55EE-7597-0412-90DCD1DF188D}"/>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4" name="Picture 33">
            <a:extLst>
              <a:ext uri="{FF2B5EF4-FFF2-40B4-BE49-F238E27FC236}">
                <a16:creationId xmlns:a16="http://schemas.microsoft.com/office/drawing/2014/main" id="{9ADB24C2-DC12-E62D-BDED-ED8301942957}"/>
              </a:ext>
            </a:extLst>
          </p:cNvPr>
          <p:cNvPicPr>
            <a:picLocks noChangeAspect="1"/>
          </p:cNvPicPr>
          <p:nvPr/>
        </p:nvPicPr>
        <p:blipFill>
          <a:blip r:embed="rId7"/>
          <a:stretch>
            <a:fillRect/>
          </a:stretch>
        </p:blipFill>
        <p:spPr>
          <a:xfrm>
            <a:off x="1253093" y="5207080"/>
            <a:ext cx="3530842" cy="2819091"/>
          </a:xfrm>
          <a:prstGeom prst="rect">
            <a:avLst/>
          </a:prstGeom>
          <a:effectLst>
            <a:glow rad="228600">
              <a:schemeClr val="accent3">
                <a:satMod val="175000"/>
                <a:alpha val="40000"/>
              </a:schemeClr>
            </a:glow>
          </a:effectLst>
        </p:spPr>
      </p:pic>
      <p:sp>
        <p:nvSpPr>
          <p:cNvPr id="35" name="Arrow: Right 34">
            <a:extLst>
              <a:ext uri="{FF2B5EF4-FFF2-40B4-BE49-F238E27FC236}">
                <a16:creationId xmlns:a16="http://schemas.microsoft.com/office/drawing/2014/main" id="{2A5DEC64-E6C8-5672-AE99-6B5B8A2F2844}"/>
              </a:ext>
            </a:extLst>
          </p:cNvPr>
          <p:cNvSpPr/>
          <p:nvPr/>
        </p:nvSpPr>
        <p:spPr>
          <a:xfrm>
            <a:off x="512718" y="576853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0D45958-A12D-4D4A-A8EA-E29528F01E7A}"/>
              </a:ext>
            </a:extLst>
          </p:cNvPr>
          <p:cNvGrpSpPr/>
          <p:nvPr/>
        </p:nvGrpSpPr>
        <p:grpSpPr>
          <a:xfrm>
            <a:off x="5195572" y="914277"/>
            <a:ext cx="11063386" cy="8073813"/>
            <a:chOff x="5323438" y="862233"/>
            <a:chExt cx="11063386" cy="8073813"/>
          </a:xfrm>
        </p:grpSpPr>
        <p:pic>
          <p:nvPicPr>
            <p:cNvPr id="7" name="Picture 6">
              <a:extLst>
                <a:ext uri="{FF2B5EF4-FFF2-40B4-BE49-F238E27FC236}">
                  <a16:creationId xmlns:a16="http://schemas.microsoft.com/office/drawing/2014/main" id="{EC351592-C8DF-8DEC-3430-833C7CFCC16F}"/>
                </a:ext>
              </a:extLst>
            </p:cNvPr>
            <p:cNvPicPr>
              <a:picLocks noChangeAspect="1"/>
            </p:cNvPicPr>
            <p:nvPr/>
          </p:nvPicPr>
          <p:blipFill>
            <a:blip r:embed="rId8"/>
            <a:stretch>
              <a:fillRect/>
            </a:stretch>
          </p:blipFill>
          <p:spPr>
            <a:xfrm>
              <a:off x="5323438" y="862233"/>
              <a:ext cx="11063386" cy="8073813"/>
            </a:xfrm>
            <a:prstGeom prst="rect">
              <a:avLst/>
            </a:prstGeom>
            <a:ln w="76200">
              <a:noFill/>
            </a:ln>
            <a:effectLst>
              <a:glow rad="228600">
                <a:schemeClr val="accent5">
                  <a:satMod val="175000"/>
                  <a:alpha val="40000"/>
                </a:schemeClr>
              </a:glow>
            </a:effectLst>
          </p:spPr>
        </p:pic>
        <p:pic>
          <p:nvPicPr>
            <p:cNvPr id="37" name="Picture 36">
              <a:extLst>
                <a:ext uri="{FF2B5EF4-FFF2-40B4-BE49-F238E27FC236}">
                  <a16:creationId xmlns:a16="http://schemas.microsoft.com/office/drawing/2014/main" id="{10BE962C-EEA9-D807-AB39-566244E9FD89}"/>
                </a:ext>
              </a:extLst>
            </p:cNvPr>
            <p:cNvPicPr>
              <a:picLocks noChangeAspect="1"/>
            </p:cNvPicPr>
            <p:nvPr/>
          </p:nvPicPr>
          <p:blipFill>
            <a:blip r:embed="rId9"/>
            <a:stretch>
              <a:fillRect/>
            </a:stretch>
          </p:blipFill>
          <p:spPr>
            <a:xfrm>
              <a:off x="5381825" y="1395028"/>
              <a:ext cx="10877133" cy="4612607"/>
            </a:xfrm>
            <a:prstGeom prst="rect">
              <a:avLst/>
            </a:prstGeom>
          </p:spPr>
        </p:pic>
      </p:grpSp>
    </p:spTree>
    <p:extLst>
      <p:ext uri="{BB962C8B-B14F-4D97-AF65-F5344CB8AC3E}">
        <p14:creationId xmlns:p14="http://schemas.microsoft.com/office/powerpoint/2010/main" val="28599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0-#ppt_w/2"/>
                                          </p:val>
                                        </p:tav>
                                        <p:tav tm="100000">
                                          <p:val>
                                            <p:strVal val="#ppt_x"/>
                                          </p:val>
                                        </p:tav>
                                      </p:tavLst>
                                    </p:anim>
                                    <p:anim calcmode="lin" valueType="num">
                                      <p:cBhvr additive="base">
                                        <p:cTn id="14" dur="1000" fill="hold"/>
                                        <p:tgtEl>
                                          <p:spTgt spid="3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fltVal val="0"/>
                                          </p:val>
                                        </p:tav>
                                        <p:tav tm="100000">
                                          <p:val>
                                            <p:strVal val="#ppt_w"/>
                                          </p:val>
                                        </p:tav>
                                      </p:tavLst>
                                    </p:anim>
                                    <p:anim calcmode="lin" valueType="num">
                                      <p:cBhvr>
                                        <p:cTn id="19" dur="1000" fill="hold"/>
                                        <p:tgtEl>
                                          <p:spTgt spid="38"/>
                                        </p:tgtEl>
                                        <p:attrNameLst>
                                          <p:attrName>ppt_h</p:attrName>
                                        </p:attrNameLst>
                                      </p:cBhvr>
                                      <p:tavLst>
                                        <p:tav tm="0">
                                          <p:val>
                                            <p:fltVal val="0"/>
                                          </p:val>
                                        </p:tav>
                                        <p:tav tm="100000">
                                          <p:val>
                                            <p:strVal val="#ppt_h"/>
                                          </p:val>
                                        </p:tav>
                                      </p:tavLst>
                                    </p:anim>
                                    <p:animEffect transition="in" filter="fade">
                                      <p:cBhvr>
                                        <p:cTn id="2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589E68-91AA-E0CD-E408-E0E9CFDCC584}"/>
              </a:ext>
            </a:extLst>
          </p:cNvPr>
          <p:cNvSpPr>
            <a:spLocks noGrp="1"/>
          </p:cNvSpPr>
          <p:nvPr>
            <p:ph type="body" sz="quarter" idx="10"/>
          </p:nvPr>
        </p:nvSpPr>
        <p:spPr/>
        <p:txBody>
          <a:bodyPr>
            <a:normAutofit lnSpcReduction="10000"/>
          </a:bodyPr>
          <a:lstStyle/>
          <a:p>
            <a:r>
              <a:rPr lang="en-US"/>
              <a:t>LEGION.ORG</a:t>
            </a:r>
          </a:p>
        </p:txBody>
      </p:sp>
      <p:pic>
        <p:nvPicPr>
          <p:cNvPr id="4" name="Picture 3">
            <a:extLst>
              <a:ext uri="{FF2B5EF4-FFF2-40B4-BE49-F238E27FC236}">
                <a16:creationId xmlns:a16="http://schemas.microsoft.com/office/drawing/2014/main" id="{39BF2438-5687-2694-1833-A0717D05A6AF}"/>
              </a:ext>
            </a:extLst>
          </p:cNvPr>
          <p:cNvPicPr>
            <a:picLocks noChangeAspect="1"/>
          </p:cNvPicPr>
          <p:nvPr/>
        </p:nvPicPr>
        <p:blipFill>
          <a:blip r:embed="rId3"/>
          <a:stretch>
            <a:fillRect/>
          </a:stretch>
        </p:blipFill>
        <p:spPr>
          <a:xfrm>
            <a:off x="1083161" y="1173322"/>
            <a:ext cx="14658955" cy="7406956"/>
          </a:xfrm>
          <a:prstGeom prst="rect">
            <a:avLst/>
          </a:prstGeom>
        </p:spPr>
      </p:pic>
      <p:pic>
        <p:nvPicPr>
          <p:cNvPr id="8" name="Picture 7">
            <a:extLst>
              <a:ext uri="{FF2B5EF4-FFF2-40B4-BE49-F238E27FC236}">
                <a16:creationId xmlns:a16="http://schemas.microsoft.com/office/drawing/2014/main" id="{DDBED074-C2A2-CC96-0EA2-901CF7DF4C77}"/>
              </a:ext>
            </a:extLst>
          </p:cNvPr>
          <p:cNvPicPr>
            <a:picLocks noChangeAspect="1"/>
          </p:cNvPicPr>
          <p:nvPr/>
        </p:nvPicPr>
        <p:blipFill>
          <a:blip r:embed="rId4"/>
          <a:stretch>
            <a:fillRect/>
          </a:stretch>
        </p:blipFill>
        <p:spPr>
          <a:xfrm>
            <a:off x="8437562" y="1611603"/>
            <a:ext cx="6719736" cy="1131597"/>
          </a:xfrm>
          <a:prstGeom prst="rect">
            <a:avLst/>
          </a:prstGeom>
          <a:ln>
            <a:solidFill>
              <a:srgbClr val="FFC000"/>
            </a:solidFill>
          </a:ln>
          <a:effectLst>
            <a:glow rad="101600">
              <a:srgbClr val="FFC000">
                <a:alpha val="60000"/>
              </a:srgbClr>
            </a:glow>
          </a:effectLst>
        </p:spPr>
      </p:pic>
    </p:spTree>
    <p:extLst>
      <p:ext uri="{BB962C8B-B14F-4D97-AF65-F5344CB8AC3E}">
        <p14:creationId xmlns:p14="http://schemas.microsoft.com/office/powerpoint/2010/main" val="13821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6B9873C-4ED0-C9BA-39CE-F32C9CC31DBC}"/>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7F498EC-92A3-BB89-4B3F-6C7BFA277981}"/>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F2FC8C6C-D14D-3008-D56D-1F1BEA4DFC9E}"/>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AB24FA-1E34-B7E4-2E9B-C2D236DA803E}"/>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82C671D3-9084-1F27-7E33-4F450C0308D1}"/>
                  </a:ext>
                </a:extLst>
              </p:cNvPr>
              <p:cNvGrpSpPr/>
              <p:nvPr/>
            </p:nvGrpSpPr>
            <p:grpSpPr>
              <a:xfrm>
                <a:off x="5883163" y="27790"/>
                <a:ext cx="10207981" cy="9483682"/>
                <a:chOff x="6990735" y="29028"/>
                <a:chExt cx="10207981" cy="9483682"/>
              </a:xfrm>
            </p:grpSpPr>
            <p:grpSp>
              <p:nvGrpSpPr>
                <p:cNvPr id="8" name="Group 7">
                  <a:extLst>
                    <a:ext uri="{FF2B5EF4-FFF2-40B4-BE49-F238E27FC236}">
                      <a16:creationId xmlns:a16="http://schemas.microsoft.com/office/drawing/2014/main" id="{67E2D4EF-FB79-6BF4-CD7A-8B74F70FCED7}"/>
                    </a:ext>
                  </a:extLst>
                </p:cNvPr>
                <p:cNvGrpSpPr/>
                <p:nvPr/>
              </p:nvGrpSpPr>
              <p:grpSpPr>
                <a:xfrm>
                  <a:off x="6990735" y="202523"/>
                  <a:ext cx="10025162" cy="9310187"/>
                  <a:chOff x="6990735" y="202523"/>
                  <a:chExt cx="10025162" cy="9310187"/>
                </a:xfrm>
              </p:grpSpPr>
              <p:grpSp>
                <p:nvGrpSpPr>
                  <p:cNvPr id="13" name="Group 12">
                    <a:extLst>
                      <a:ext uri="{FF2B5EF4-FFF2-40B4-BE49-F238E27FC236}">
                        <a16:creationId xmlns:a16="http://schemas.microsoft.com/office/drawing/2014/main" id="{576BC4EA-DB71-A0A9-10E6-B69D14FE8AD3}"/>
                      </a:ext>
                    </a:extLst>
                  </p:cNvPr>
                  <p:cNvGrpSpPr/>
                  <p:nvPr/>
                </p:nvGrpSpPr>
                <p:grpSpPr>
                  <a:xfrm>
                    <a:off x="6990735" y="202523"/>
                    <a:ext cx="10025162" cy="9310187"/>
                    <a:chOff x="7342961" y="202523"/>
                    <a:chExt cx="9676525" cy="8941477"/>
                  </a:xfrm>
                </p:grpSpPr>
                <p:pic>
                  <p:nvPicPr>
                    <p:cNvPr id="15" name="Picture 14">
                      <a:extLst>
                        <a:ext uri="{FF2B5EF4-FFF2-40B4-BE49-F238E27FC236}">
                          <a16:creationId xmlns:a16="http://schemas.microsoft.com/office/drawing/2014/main" id="{503ABBCD-A68F-4E06-04CF-F629082FEFD7}"/>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6" name="Rectangle 15">
                      <a:extLst>
                        <a:ext uri="{FF2B5EF4-FFF2-40B4-BE49-F238E27FC236}">
                          <a16:creationId xmlns:a16="http://schemas.microsoft.com/office/drawing/2014/main" id="{06361A0A-E2A3-7C6E-E3C1-10F2BFFFFD43}"/>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AA5A21B-5BD1-2A63-3D2E-CF8BCFA8BB81}"/>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BB5D371C-9512-75C9-A815-522847E5F69D}"/>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1815347A-7F3A-86A9-7D76-CB92072CA14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65C6338A-D172-B78E-DE53-B02C762679C9}"/>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46" name="Picture 45">
            <a:extLst>
              <a:ext uri="{FF2B5EF4-FFF2-40B4-BE49-F238E27FC236}">
                <a16:creationId xmlns:a16="http://schemas.microsoft.com/office/drawing/2014/main" id="{CE3D038A-6F1F-A312-138C-EA08107BF4BB}"/>
              </a:ext>
            </a:extLst>
          </p:cNvPr>
          <p:cNvPicPr>
            <a:picLocks noChangeAspect="1"/>
          </p:cNvPicPr>
          <p:nvPr/>
        </p:nvPicPr>
        <p:blipFill>
          <a:blip r:embed="rId7"/>
          <a:stretch>
            <a:fillRect/>
          </a:stretch>
        </p:blipFill>
        <p:spPr>
          <a:xfrm>
            <a:off x="1253093" y="5207080"/>
            <a:ext cx="3530842" cy="2819091"/>
          </a:xfrm>
          <a:prstGeom prst="rect">
            <a:avLst/>
          </a:prstGeom>
          <a:effectLst>
            <a:glow rad="228600">
              <a:schemeClr val="accent3">
                <a:satMod val="175000"/>
                <a:alpha val="40000"/>
              </a:schemeClr>
            </a:glow>
          </a:effectLst>
        </p:spPr>
      </p:pic>
      <p:sp>
        <p:nvSpPr>
          <p:cNvPr id="47" name="Arrow: Right 46">
            <a:extLst>
              <a:ext uri="{FF2B5EF4-FFF2-40B4-BE49-F238E27FC236}">
                <a16:creationId xmlns:a16="http://schemas.microsoft.com/office/drawing/2014/main" id="{DF109F22-1207-D562-B75F-2655F30AFD86}"/>
              </a:ext>
            </a:extLst>
          </p:cNvPr>
          <p:cNvSpPr/>
          <p:nvPr/>
        </p:nvSpPr>
        <p:spPr>
          <a:xfrm>
            <a:off x="512718" y="639845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4F4EE683-359D-7773-267D-CAFC3FE957A8}"/>
              </a:ext>
            </a:extLst>
          </p:cNvPr>
          <p:cNvGrpSpPr/>
          <p:nvPr/>
        </p:nvGrpSpPr>
        <p:grpSpPr>
          <a:xfrm>
            <a:off x="5336524" y="-1123169"/>
            <a:ext cx="9753904" cy="10570760"/>
            <a:chOff x="5336524" y="-1123169"/>
            <a:chExt cx="9753904" cy="10570760"/>
          </a:xfrm>
        </p:grpSpPr>
        <p:grpSp>
          <p:nvGrpSpPr>
            <p:cNvPr id="12" name="Group 11">
              <a:extLst>
                <a:ext uri="{FF2B5EF4-FFF2-40B4-BE49-F238E27FC236}">
                  <a16:creationId xmlns:a16="http://schemas.microsoft.com/office/drawing/2014/main" id="{371DB324-68E6-365F-DB23-A93E8FEE1FEB}"/>
                </a:ext>
              </a:extLst>
            </p:cNvPr>
            <p:cNvGrpSpPr/>
            <p:nvPr/>
          </p:nvGrpSpPr>
          <p:grpSpPr>
            <a:xfrm>
              <a:off x="5336524" y="-1123169"/>
              <a:ext cx="9753904" cy="10570760"/>
              <a:chOff x="473392" y="192111"/>
              <a:chExt cx="7692104" cy="8596105"/>
            </a:xfrm>
            <a:effectLst>
              <a:glow rad="228600">
                <a:schemeClr val="accent5">
                  <a:satMod val="175000"/>
                  <a:alpha val="40000"/>
                </a:schemeClr>
              </a:glow>
            </a:effectLst>
          </p:grpSpPr>
          <p:pic>
            <p:nvPicPr>
              <p:cNvPr id="7" name="Picture 6">
                <a:extLst>
                  <a:ext uri="{FF2B5EF4-FFF2-40B4-BE49-F238E27FC236}">
                    <a16:creationId xmlns:a16="http://schemas.microsoft.com/office/drawing/2014/main" id="{E1A63188-7CFD-C7C0-C367-B82D6A2929AD}"/>
                  </a:ext>
                </a:extLst>
              </p:cNvPr>
              <p:cNvPicPr>
                <a:picLocks noChangeAspect="1"/>
              </p:cNvPicPr>
              <p:nvPr/>
            </p:nvPicPr>
            <p:blipFill>
              <a:blip r:embed="rId8"/>
              <a:stretch>
                <a:fillRect/>
              </a:stretch>
            </p:blipFill>
            <p:spPr>
              <a:xfrm>
                <a:off x="491491" y="192111"/>
                <a:ext cx="7674005" cy="4206605"/>
              </a:xfrm>
              <a:prstGeom prst="rect">
                <a:avLst/>
              </a:prstGeom>
              <a:ln>
                <a:noFill/>
              </a:ln>
            </p:spPr>
          </p:pic>
          <p:pic>
            <p:nvPicPr>
              <p:cNvPr id="9" name="Picture 8">
                <a:extLst>
                  <a:ext uri="{FF2B5EF4-FFF2-40B4-BE49-F238E27FC236}">
                    <a16:creationId xmlns:a16="http://schemas.microsoft.com/office/drawing/2014/main" id="{8CB1EF36-8B12-01C9-F4F1-C3DD984538E8}"/>
                  </a:ext>
                </a:extLst>
              </p:cNvPr>
              <p:cNvPicPr>
                <a:picLocks noChangeAspect="1"/>
              </p:cNvPicPr>
              <p:nvPr/>
            </p:nvPicPr>
            <p:blipFill>
              <a:blip r:embed="rId9"/>
              <a:stretch>
                <a:fillRect/>
              </a:stretch>
            </p:blipFill>
            <p:spPr>
              <a:xfrm>
                <a:off x="473392" y="4398716"/>
                <a:ext cx="7681626" cy="4389500"/>
              </a:xfrm>
              <a:prstGeom prst="rect">
                <a:avLst/>
              </a:prstGeom>
              <a:ln>
                <a:noFill/>
              </a:ln>
            </p:spPr>
          </p:pic>
        </p:grpSp>
        <p:pic>
          <p:nvPicPr>
            <p:cNvPr id="49" name="Picture 48">
              <a:extLst>
                <a:ext uri="{FF2B5EF4-FFF2-40B4-BE49-F238E27FC236}">
                  <a16:creationId xmlns:a16="http://schemas.microsoft.com/office/drawing/2014/main" id="{B18E0979-EDC6-5960-BB89-4EBA415F08DE}"/>
                </a:ext>
              </a:extLst>
            </p:cNvPr>
            <p:cNvPicPr>
              <a:picLocks noChangeAspect="1"/>
            </p:cNvPicPr>
            <p:nvPr/>
          </p:nvPicPr>
          <p:blipFill>
            <a:blip r:embed="rId10"/>
            <a:stretch>
              <a:fillRect/>
            </a:stretch>
          </p:blipFill>
          <p:spPr>
            <a:xfrm>
              <a:off x="9784312" y="5630350"/>
              <a:ext cx="3513124" cy="3429297"/>
            </a:xfrm>
            <a:prstGeom prst="rect">
              <a:avLst/>
            </a:prstGeom>
          </p:spPr>
        </p:pic>
      </p:grpSp>
    </p:spTree>
    <p:extLst>
      <p:ext uri="{BB962C8B-B14F-4D97-AF65-F5344CB8AC3E}">
        <p14:creationId xmlns:p14="http://schemas.microsoft.com/office/powerpoint/2010/main" val="23740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Effect transition="in" filter="fade">
                                      <p:cBhvr>
                                        <p:cTn id="9" dur="1000"/>
                                        <p:tgtEl>
                                          <p:spTgt spid="4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0-#ppt_w/2"/>
                                          </p:val>
                                        </p:tav>
                                        <p:tav tm="100000">
                                          <p:val>
                                            <p:strVal val="#ppt_x"/>
                                          </p:val>
                                        </p:tav>
                                      </p:tavLst>
                                    </p:anim>
                                    <p:anim calcmode="lin" valueType="num">
                                      <p:cBhvr additive="base">
                                        <p:cTn id="14" dur="1000" fill="hold"/>
                                        <p:tgtEl>
                                          <p:spTgt spid="4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Effect transition="in" filter="fade">
                                      <p:cBhvr>
                                        <p:cTn id="2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1BFC51-D0F5-C843-BE19-3303E0D7F300}"/>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52F6D40A-374A-9096-8E37-4F9BF597B54F}"/>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AD8DB2E-D522-499B-ECFD-B7E50A1B50B9}"/>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AA624896-2F01-1F00-2C6E-57754D3FABBE}"/>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FB23D3AA-A1D0-7B04-A2AF-FC2B5D2034E5}"/>
                    </a:ext>
                  </a:extLst>
                </p:cNvPr>
                <p:cNvGrpSpPr/>
                <p:nvPr/>
              </p:nvGrpSpPr>
              <p:grpSpPr>
                <a:xfrm>
                  <a:off x="6990735" y="202523"/>
                  <a:ext cx="10025162" cy="9310187"/>
                  <a:chOff x="6990735" y="202523"/>
                  <a:chExt cx="10025162" cy="9310187"/>
                </a:xfrm>
              </p:grpSpPr>
              <p:grpSp>
                <p:nvGrpSpPr>
                  <p:cNvPr id="11" name="Group 10">
                    <a:extLst>
                      <a:ext uri="{FF2B5EF4-FFF2-40B4-BE49-F238E27FC236}">
                        <a16:creationId xmlns:a16="http://schemas.microsoft.com/office/drawing/2014/main" id="{C41B9AA5-12D1-2ADA-EBF8-555F90C6C665}"/>
                      </a:ext>
                    </a:extLst>
                  </p:cNvPr>
                  <p:cNvGrpSpPr/>
                  <p:nvPr/>
                </p:nvGrpSpPr>
                <p:grpSpPr>
                  <a:xfrm>
                    <a:off x="6990735" y="202523"/>
                    <a:ext cx="10025162" cy="9310187"/>
                    <a:chOff x="7342961" y="202523"/>
                    <a:chExt cx="9676525" cy="8941477"/>
                  </a:xfrm>
                </p:grpSpPr>
                <p:pic>
                  <p:nvPicPr>
                    <p:cNvPr id="13" name="Picture 12">
                      <a:extLst>
                        <a:ext uri="{FF2B5EF4-FFF2-40B4-BE49-F238E27FC236}">
                          <a16:creationId xmlns:a16="http://schemas.microsoft.com/office/drawing/2014/main" id="{565C33ED-CCB8-AD22-3A98-B48AB1FC90CD}"/>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4" name="Rectangle 13">
                      <a:extLst>
                        <a:ext uri="{FF2B5EF4-FFF2-40B4-BE49-F238E27FC236}">
                          <a16:creationId xmlns:a16="http://schemas.microsoft.com/office/drawing/2014/main" id="{4706806B-6B04-42D6-DB3C-DDA283F9CFD5}"/>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BA95CF2F-BBAE-7BC3-6CC5-40E387195CB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8D6F9135-B6F5-332D-39CA-A518D6A45150}"/>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0" name="Picture 9">
                  <a:extLst>
                    <a:ext uri="{FF2B5EF4-FFF2-40B4-BE49-F238E27FC236}">
                      <a16:creationId xmlns:a16="http://schemas.microsoft.com/office/drawing/2014/main" id="{1615DA69-0890-D865-19C5-EEBBD5B74D49}"/>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F487CE7C-F24C-12C9-967B-EF5C3AF74DB3}"/>
                  </a:ext>
                </a:extLst>
              </p:cNvPr>
              <p:cNvPicPr>
                <a:picLocks noChangeAspect="1"/>
              </p:cNvPicPr>
              <p:nvPr/>
            </p:nvPicPr>
            <p:blipFill>
              <a:blip r:embed="rId6"/>
              <a:stretch>
                <a:fillRect/>
              </a:stretch>
            </p:blipFill>
            <p:spPr>
              <a:xfrm>
                <a:off x="8243420" y="3341698"/>
                <a:ext cx="5304647" cy="1892300"/>
              </a:xfrm>
              <a:prstGeom prst="rect">
                <a:avLst/>
              </a:prstGeom>
            </p:spPr>
          </p:pic>
        </p:grpSp>
      </p:grpSp>
      <p:grpSp>
        <p:nvGrpSpPr>
          <p:cNvPr id="8" name="Group 7">
            <a:extLst>
              <a:ext uri="{FF2B5EF4-FFF2-40B4-BE49-F238E27FC236}">
                <a16:creationId xmlns:a16="http://schemas.microsoft.com/office/drawing/2014/main" id="{41C83AA5-CD9E-D3EC-34D8-343E7E54A002}"/>
              </a:ext>
            </a:extLst>
          </p:cNvPr>
          <p:cNvGrpSpPr/>
          <p:nvPr/>
        </p:nvGrpSpPr>
        <p:grpSpPr>
          <a:xfrm>
            <a:off x="4688661" y="135467"/>
            <a:ext cx="12050203" cy="9296400"/>
            <a:chOff x="4688661" y="135467"/>
            <a:chExt cx="12050203" cy="9296400"/>
          </a:xfrm>
        </p:grpSpPr>
        <p:sp>
          <p:nvSpPr>
            <p:cNvPr id="15" name="Rectangle 14">
              <a:extLst>
                <a:ext uri="{FF2B5EF4-FFF2-40B4-BE49-F238E27FC236}">
                  <a16:creationId xmlns:a16="http://schemas.microsoft.com/office/drawing/2014/main" id="{8772CBB3-CB79-2120-42B0-0BE03AB915BF}"/>
                </a:ext>
              </a:extLst>
            </p:cNvPr>
            <p:cNvSpPr/>
            <p:nvPr/>
          </p:nvSpPr>
          <p:spPr>
            <a:xfrm>
              <a:off x="4688661" y="135467"/>
              <a:ext cx="12050203" cy="9296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99648F-D36E-0DDC-4E31-1B3EC081756F}"/>
                </a:ext>
              </a:extLst>
            </p:cNvPr>
            <p:cNvPicPr>
              <a:picLocks noChangeAspect="1"/>
            </p:cNvPicPr>
            <p:nvPr/>
          </p:nvPicPr>
          <p:blipFill>
            <a:blip r:embed="rId7"/>
            <a:stretch>
              <a:fillRect/>
            </a:stretch>
          </p:blipFill>
          <p:spPr>
            <a:xfrm>
              <a:off x="4856255" y="403129"/>
              <a:ext cx="11629804" cy="6184755"/>
            </a:xfrm>
            <a:prstGeom prst="rect">
              <a:avLst/>
            </a:prstGeom>
          </p:spPr>
        </p:pic>
      </p:grpSp>
      <p:pic>
        <p:nvPicPr>
          <p:cNvPr id="31" name="Picture 30">
            <a:extLst>
              <a:ext uri="{FF2B5EF4-FFF2-40B4-BE49-F238E27FC236}">
                <a16:creationId xmlns:a16="http://schemas.microsoft.com/office/drawing/2014/main" id="{BA69515E-4082-BCD7-423A-804C53B7C62E}"/>
              </a:ext>
            </a:extLst>
          </p:cNvPr>
          <p:cNvPicPr>
            <a:picLocks noChangeAspect="1"/>
          </p:cNvPicPr>
          <p:nvPr/>
        </p:nvPicPr>
        <p:blipFill>
          <a:blip r:embed="rId8"/>
          <a:stretch>
            <a:fillRect/>
          </a:stretch>
        </p:blipFill>
        <p:spPr>
          <a:xfrm>
            <a:off x="1253093" y="5207080"/>
            <a:ext cx="3530842" cy="2819091"/>
          </a:xfrm>
          <a:prstGeom prst="rect">
            <a:avLst/>
          </a:prstGeom>
          <a:effectLst>
            <a:glow rad="228600">
              <a:schemeClr val="accent3">
                <a:satMod val="175000"/>
                <a:alpha val="40000"/>
              </a:schemeClr>
            </a:glow>
          </a:effectLst>
        </p:spPr>
      </p:pic>
      <p:grpSp>
        <p:nvGrpSpPr>
          <p:cNvPr id="18" name="Group 17">
            <a:extLst>
              <a:ext uri="{FF2B5EF4-FFF2-40B4-BE49-F238E27FC236}">
                <a16:creationId xmlns:a16="http://schemas.microsoft.com/office/drawing/2014/main" id="{68F01036-5D83-C35E-2719-347DE191CB87}"/>
              </a:ext>
            </a:extLst>
          </p:cNvPr>
          <p:cNvGrpSpPr/>
          <p:nvPr/>
        </p:nvGrpSpPr>
        <p:grpSpPr>
          <a:xfrm>
            <a:off x="7049717" y="3105600"/>
            <a:ext cx="8621251" cy="5768214"/>
            <a:chOff x="7049717" y="3105600"/>
            <a:chExt cx="8621251" cy="5768214"/>
          </a:xfrm>
        </p:grpSpPr>
        <p:grpSp>
          <p:nvGrpSpPr>
            <p:cNvPr id="37" name="Group 36">
              <a:extLst>
                <a:ext uri="{FF2B5EF4-FFF2-40B4-BE49-F238E27FC236}">
                  <a16:creationId xmlns:a16="http://schemas.microsoft.com/office/drawing/2014/main" id="{B4FF03D8-5BD9-BBF3-AB66-2BF321DE9364}"/>
                </a:ext>
              </a:extLst>
            </p:cNvPr>
            <p:cNvGrpSpPr/>
            <p:nvPr/>
          </p:nvGrpSpPr>
          <p:grpSpPr>
            <a:xfrm>
              <a:off x="9970843" y="3105600"/>
              <a:ext cx="5700125" cy="5768214"/>
              <a:chOff x="5059117" y="688057"/>
              <a:chExt cx="10852844" cy="11654918"/>
            </a:xfrm>
            <a:effectLst>
              <a:glow rad="228600">
                <a:schemeClr val="accent5">
                  <a:satMod val="175000"/>
                  <a:alpha val="40000"/>
                </a:schemeClr>
              </a:glow>
            </a:effectLst>
          </p:grpSpPr>
          <p:pic>
            <p:nvPicPr>
              <p:cNvPr id="34" name="Picture 33">
                <a:extLst>
                  <a:ext uri="{FF2B5EF4-FFF2-40B4-BE49-F238E27FC236}">
                    <a16:creationId xmlns:a16="http://schemas.microsoft.com/office/drawing/2014/main" id="{90BB0B6A-3E92-5DCE-940D-F6C91AFD0693}"/>
                  </a:ext>
                </a:extLst>
              </p:cNvPr>
              <p:cNvPicPr>
                <a:picLocks noChangeAspect="1"/>
              </p:cNvPicPr>
              <p:nvPr/>
            </p:nvPicPr>
            <p:blipFill>
              <a:blip r:embed="rId9"/>
              <a:stretch>
                <a:fillRect/>
              </a:stretch>
            </p:blipFill>
            <p:spPr>
              <a:xfrm>
                <a:off x="5083003" y="688057"/>
                <a:ext cx="10828958" cy="3551228"/>
              </a:xfrm>
              <a:prstGeom prst="rect">
                <a:avLst/>
              </a:prstGeom>
            </p:spPr>
          </p:pic>
          <p:pic>
            <p:nvPicPr>
              <p:cNvPr id="36" name="Picture 35">
                <a:extLst>
                  <a:ext uri="{FF2B5EF4-FFF2-40B4-BE49-F238E27FC236}">
                    <a16:creationId xmlns:a16="http://schemas.microsoft.com/office/drawing/2014/main" id="{536E5000-D42A-75FB-E8F8-B9ABE140C2A8}"/>
                  </a:ext>
                </a:extLst>
              </p:cNvPr>
              <p:cNvPicPr>
                <a:picLocks noChangeAspect="1"/>
              </p:cNvPicPr>
              <p:nvPr/>
            </p:nvPicPr>
            <p:blipFill>
              <a:blip r:embed="rId10"/>
              <a:stretch>
                <a:fillRect/>
              </a:stretch>
            </p:blipFill>
            <p:spPr>
              <a:xfrm>
                <a:off x="5059117" y="2783620"/>
                <a:ext cx="10828958" cy="9559355"/>
              </a:xfrm>
              <a:prstGeom prst="rect">
                <a:avLst/>
              </a:prstGeom>
            </p:spPr>
          </p:pic>
        </p:grpSp>
        <p:sp>
          <p:nvSpPr>
            <p:cNvPr id="17" name="TextBox 16">
              <a:extLst>
                <a:ext uri="{FF2B5EF4-FFF2-40B4-BE49-F238E27FC236}">
                  <a16:creationId xmlns:a16="http://schemas.microsoft.com/office/drawing/2014/main" id="{107DE003-15DD-B365-9EBD-C6D04FBE9ADF}"/>
                </a:ext>
              </a:extLst>
            </p:cNvPr>
            <p:cNvSpPr txBox="1"/>
            <p:nvPr/>
          </p:nvSpPr>
          <p:spPr>
            <a:xfrm>
              <a:off x="7049717" y="3149205"/>
              <a:ext cx="2849874" cy="1015663"/>
            </a:xfrm>
            <a:prstGeom prst="rect">
              <a:avLst/>
            </a:prstGeom>
            <a:noFill/>
          </p:spPr>
          <p:txBody>
            <a:bodyPr wrap="square" rtlCol="0">
              <a:spAutoFit/>
            </a:bodyPr>
            <a:lstStyle/>
            <a:p>
              <a:pPr algn="l"/>
              <a:r>
                <a:rPr lang="en-US" sz="2000" dirty="0"/>
                <a:t>TAL Magazine issues are included with only Legion membership.</a:t>
              </a:r>
            </a:p>
          </p:txBody>
        </p:sp>
      </p:grpSp>
      <p:sp>
        <p:nvSpPr>
          <p:cNvPr id="32" name="Arrow: Right 31">
            <a:extLst>
              <a:ext uri="{FF2B5EF4-FFF2-40B4-BE49-F238E27FC236}">
                <a16:creationId xmlns:a16="http://schemas.microsoft.com/office/drawing/2014/main" id="{B4C59FBC-9547-95CF-B3DA-AF6130DEC9CA}"/>
              </a:ext>
            </a:extLst>
          </p:cNvPr>
          <p:cNvSpPr/>
          <p:nvPr/>
        </p:nvSpPr>
        <p:spPr>
          <a:xfrm>
            <a:off x="512718" y="713505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50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0-#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367807-771A-48AD-0F93-B2216B2C67F4}"/>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1C7F25FA-BAC8-19FA-F43B-62425C1A4DB2}"/>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2B87CAC-3A8A-14F9-D913-75EA6B5163A5}"/>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9A59B7D3-CFBA-2E77-ECFC-7E871B8C1C9D}"/>
                  </a:ext>
                </a:extLst>
              </p:cNvPr>
              <p:cNvGrpSpPr/>
              <p:nvPr/>
            </p:nvGrpSpPr>
            <p:grpSpPr>
              <a:xfrm>
                <a:off x="5883163" y="27790"/>
                <a:ext cx="10207981" cy="9483682"/>
                <a:chOff x="6990735" y="29028"/>
                <a:chExt cx="10207981" cy="9483682"/>
              </a:xfrm>
            </p:grpSpPr>
            <p:grpSp>
              <p:nvGrpSpPr>
                <p:cNvPr id="8" name="Group 7">
                  <a:extLst>
                    <a:ext uri="{FF2B5EF4-FFF2-40B4-BE49-F238E27FC236}">
                      <a16:creationId xmlns:a16="http://schemas.microsoft.com/office/drawing/2014/main" id="{1402A5B2-255E-D043-AF4C-4088D63BC5F3}"/>
                    </a:ext>
                  </a:extLst>
                </p:cNvPr>
                <p:cNvGrpSpPr/>
                <p:nvPr/>
              </p:nvGrpSpPr>
              <p:grpSpPr>
                <a:xfrm>
                  <a:off x="6990735" y="202523"/>
                  <a:ext cx="10025162" cy="9310187"/>
                  <a:chOff x="6990735" y="202523"/>
                  <a:chExt cx="10025162" cy="9310187"/>
                </a:xfrm>
              </p:grpSpPr>
              <p:grpSp>
                <p:nvGrpSpPr>
                  <p:cNvPr id="18" name="Group 17">
                    <a:extLst>
                      <a:ext uri="{FF2B5EF4-FFF2-40B4-BE49-F238E27FC236}">
                        <a16:creationId xmlns:a16="http://schemas.microsoft.com/office/drawing/2014/main" id="{10C0CBA1-5E37-BAEF-3EC8-80F25B3E8D91}"/>
                      </a:ext>
                    </a:extLst>
                  </p:cNvPr>
                  <p:cNvGrpSpPr/>
                  <p:nvPr/>
                </p:nvGrpSpPr>
                <p:grpSpPr>
                  <a:xfrm>
                    <a:off x="6990735" y="202523"/>
                    <a:ext cx="10025162" cy="9310187"/>
                    <a:chOff x="7342961" y="202523"/>
                    <a:chExt cx="9676525" cy="8941477"/>
                  </a:xfrm>
                </p:grpSpPr>
                <p:pic>
                  <p:nvPicPr>
                    <p:cNvPr id="20" name="Picture 19">
                      <a:extLst>
                        <a:ext uri="{FF2B5EF4-FFF2-40B4-BE49-F238E27FC236}">
                          <a16:creationId xmlns:a16="http://schemas.microsoft.com/office/drawing/2014/main" id="{931B0ED8-339A-C4E8-B61C-2738D8A36B3E}"/>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1" name="Rectangle 20">
                      <a:extLst>
                        <a:ext uri="{FF2B5EF4-FFF2-40B4-BE49-F238E27FC236}">
                          <a16:creationId xmlns:a16="http://schemas.microsoft.com/office/drawing/2014/main" id="{55DBCB2A-A09A-B5CA-06FE-07009E18ED53}"/>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E3BCC26-E771-5A07-EF95-BD26C45D870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5D03D9EE-24ED-D79F-AB1A-B0FA0BC73BA9}"/>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7" name="Picture 16">
                  <a:extLst>
                    <a:ext uri="{FF2B5EF4-FFF2-40B4-BE49-F238E27FC236}">
                      <a16:creationId xmlns:a16="http://schemas.microsoft.com/office/drawing/2014/main" id="{008E5767-BD01-D6ED-A32C-AF5363EBCA8D}"/>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DF1E0A45-A76F-5CE5-5085-9DA720383C7D}"/>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3" name="Picture 32">
            <a:extLst>
              <a:ext uri="{FF2B5EF4-FFF2-40B4-BE49-F238E27FC236}">
                <a16:creationId xmlns:a16="http://schemas.microsoft.com/office/drawing/2014/main" id="{B34056FA-0DB7-8331-3C1F-90F2B0F85B8C}"/>
              </a:ext>
            </a:extLst>
          </p:cNvPr>
          <p:cNvPicPr>
            <a:picLocks noChangeAspect="1"/>
          </p:cNvPicPr>
          <p:nvPr/>
        </p:nvPicPr>
        <p:blipFill>
          <a:blip r:embed="rId7"/>
          <a:stretch>
            <a:fillRect/>
          </a:stretch>
        </p:blipFill>
        <p:spPr>
          <a:xfrm>
            <a:off x="1221143" y="5329209"/>
            <a:ext cx="3136490" cy="3352800"/>
          </a:xfrm>
          <a:prstGeom prst="rect">
            <a:avLst/>
          </a:prstGeom>
          <a:effectLst>
            <a:glow rad="228600">
              <a:schemeClr val="accent3">
                <a:satMod val="175000"/>
                <a:alpha val="40000"/>
              </a:schemeClr>
            </a:glow>
          </a:effectLst>
        </p:spPr>
      </p:pic>
      <p:sp>
        <p:nvSpPr>
          <p:cNvPr id="34" name="Arrow: Right 33">
            <a:extLst>
              <a:ext uri="{FF2B5EF4-FFF2-40B4-BE49-F238E27FC236}">
                <a16:creationId xmlns:a16="http://schemas.microsoft.com/office/drawing/2014/main" id="{88036576-EED7-16CF-4A4F-AD46A69009A9}"/>
              </a:ext>
            </a:extLst>
          </p:cNvPr>
          <p:cNvSpPr/>
          <p:nvPr/>
        </p:nvSpPr>
        <p:spPr>
          <a:xfrm>
            <a:off x="557044" y="578670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BB93A22A-4250-5C7B-CC7B-22094358AE86}"/>
              </a:ext>
            </a:extLst>
          </p:cNvPr>
          <p:cNvPicPr>
            <a:picLocks noChangeAspect="1"/>
          </p:cNvPicPr>
          <p:nvPr/>
        </p:nvPicPr>
        <p:blipFill>
          <a:blip r:embed="rId8"/>
          <a:stretch>
            <a:fillRect/>
          </a:stretch>
        </p:blipFill>
        <p:spPr>
          <a:xfrm>
            <a:off x="4804218" y="625753"/>
            <a:ext cx="11612324" cy="7826906"/>
          </a:xfrm>
          <a:prstGeom prst="rect">
            <a:avLst/>
          </a:prstGeom>
          <a:effectLst>
            <a:glow rad="228600">
              <a:schemeClr val="accent5">
                <a:satMod val="175000"/>
                <a:alpha val="40000"/>
              </a:schemeClr>
            </a:glow>
          </a:effectLst>
        </p:spPr>
      </p:pic>
      <p:grpSp>
        <p:nvGrpSpPr>
          <p:cNvPr id="42" name="Group 41">
            <a:extLst>
              <a:ext uri="{FF2B5EF4-FFF2-40B4-BE49-F238E27FC236}">
                <a16:creationId xmlns:a16="http://schemas.microsoft.com/office/drawing/2014/main" id="{B63CDD70-3FA6-AC96-E1FD-F2CD2D9D940E}"/>
              </a:ext>
            </a:extLst>
          </p:cNvPr>
          <p:cNvGrpSpPr/>
          <p:nvPr/>
        </p:nvGrpSpPr>
        <p:grpSpPr>
          <a:xfrm>
            <a:off x="9332874" y="794738"/>
            <a:ext cx="6365585" cy="7354083"/>
            <a:chOff x="9332874" y="794738"/>
            <a:chExt cx="6365585" cy="7354083"/>
          </a:xfrm>
          <a:effectLst>
            <a:glow rad="101600">
              <a:srgbClr val="FFC000">
                <a:alpha val="60000"/>
              </a:srgbClr>
            </a:glow>
          </a:effectLst>
        </p:grpSpPr>
        <p:pic>
          <p:nvPicPr>
            <p:cNvPr id="38" name="Picture 37">
              <a:extLst>
                <a:ext uri="{FF2B5EF4-FFF2-40B4-BE49-F238E27FC236}">
                  <a16:creationId xmlns:a16="http://schemas.microsoft.com/office/drawing/2014/main" id="{2926455E-6633-5029-2BB9-596745E3C211}"/>
                </a:ext>
              </a:extLst>
            </p:cNvPr>
            <p:cNvPicPr>
              <a:picLocks noChangeAspect="1"/>
            </p:cNvPicPr>
            <p:nvPr/>
          </p:nvPicPr>
          <p:blipFill>
            <a:blip r:embed="rId9"/>
            <a:stretch>
              <a:fillRect/>
            </a:stretch>
          </p:blipFill>
          <p:spPr>
            <a:xfrm>
              <a:off x="9332874" y="794738"/>
              <a:ext cx="6365585" cy="7354083"/>
            </a:xfrm>
            <a:prstGeom prst="rect">
              <a:avLst/>
            </a:prstGeom>
          </p:spPr>
        </p:pic>
        <p:sp>
          <p:nvSpPr>
            <p:cNvPr id="39" name="TextBox 38">
              <a:extLst>
                <a:ext uri="{FF2B5EF4-FFF2-40B4-BE49-F238E27FC236}">
                  <a16:creationId xmlns:a16="http://schemas.microsoft.com/office/drawing/2014/main" id="{4BB1E5D8-E299-46CC-14B1-8F15CB23B335}"/>
                </a:ext>
              </a:extLst>
            </p:cNvPr>
            <p:cNvSpPr txBox="1"/>
            <p:nvPr/>
          </p:nvSpPr>
          <p:spPr>
            <a:xfrm>
              <a:off x="10891178" y="2160314"/>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sp>
          <p:nvSpPr>
            <p:cNvPr id="40" name="TextBox 39">
              <a:extLst>
                <a:ext uri="{FF2B5EF4-FFF2-40B4-BE49-F238E27FC236}">
                  <a16:creationId xmlns:a16="http://schemas.microsoft.com/office/drawing/2014/main" id="{B3E9BC5B-BE3B-DA5C-AE79-3B1663033698}"/>
                </a:ext>
              </a:extLst>
            </p:cNvPr>
            <p:cNvSpPr txBox="1"/>
            <p:nvPr/>
          </p:nvSpPr>
          <p:spPr>
            <a:xfrm>
              <a:off x="10891178" y="4967175"/>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sp>
          <p:nvSpPr>
            <p:cNvPr id="41" name="TextBox 40">
              <a:extLst>
                <a:ext uri="{FF2B5EF4-FFF2-40B4-BE49-F238E27FC236}">
                  <a16:creationId xmlns:a16="http://schemas.microsoft.com/office/drawing/2014/main" id="{DE8D6ED7-8F0A-7539-3743-6B96C4432D74}"/>
                </a:ext>
              </a:extLst>
            </p:cNvPr>
            <p:cNvSpPr txBox="1"/>
            <p:nvPr/>
          </p:nvSpPr>
          <p:spPr>
            <a:xfrm>
              <a:off x="10891178" y="7759744"/>
              <a:ext cx="2103120" cy="307777"/>
            </a:xfrm>
            <a:prstGeom prst="rect">
              <a:avLst/>
            </a:prstGeom>
            <a:solidFill>
              <a:srgbClr val="FFFFFF"/>
            </a:solidFill>
            <a:ln>
              <a:solidFill>
                <a:srgbClr val="FFFFFF"/>
              </a:solidFill>
            </a:ln>
          </p:spPr>
          <p:txBody>
            <a:bodyPr wrap="square" rtlCol="0">
              <a:spAutoFit/>
            </a:bodyPr>
            <a:lstStyle/>
            <a:p>
              <a:pPr algn="l"/>
              <a:r>
                <a:rPr lang="en-US" sz="1400" dirty="0"/>
                <a:t>Samuel Sample</a:t>
              </a:r>
            </a:p>
          </p:txBody>
        </p:sp>
      </p:grpSp>
      <p:cxnSp>
        <p:nvCxnSpPr>
          <p:cNvPr id="44" name="Straight Arrow Connector 43">
            <a:extLst>
              <a:ext uri="{FF2B5EF4-FFF2-40B4-BE49-F238E27FC236}">
                <a16:creationId xmlns:a16="http://schemas.microsoft.com/office/drawing/2014/main" id="{AA6015FF-75C9-1CE0-F37E-C62672B00B9D}"/>
              </a:ext>
            </a:extLst>
          </p:cNvPr>
          <p:cNvCxnSpPr/>
          <p:nvPr/>
        </p:nvCxnSpPr>
        <p:spPr>
          <a:xfrm flipV="1">
            <a:off x="7482840" y="1249964"/>
            <a:ext cx="2133600" cy="2983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0-#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Effect transition="in" filter="fade">
                                      <p:cBhvr>
                                        <p:cTn id="27" dur="1000"/>
                                        <p:tgtEl>
                                          <p:spTgt spid="4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Effect transition="in" filter="fade">
                                      <p:cBhvr>
                                        <p:cTn id="3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65DF-5BF1-B570-8D55-30577551B07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3302D7E-0756-DA26-BFD4-2DC8AE77A875}"/>
              </a:ext>
            </a:extLst>
          </p:cNvPr>
          <p:cNvGrpSpPr/>
          <p:nvPr/>
        </p:nvGrpSpPr>
        <p:grpSpPr>
          <a:xfrm>
            <a:off x="-325120" y="-1876373"/>
            <a:ext cx="15423500" cy="11582908"/>
            <a:chOff x="-325120" y="-1876373"/>
            <a:chExt cx="15423500" cy="11582908"/>
          </a:xfrm>
        </p:grpSpPr>
        <p:sp>
          <p:nvSpPr>
            <p:cNvPr id="4" name="Rectangle 3">
              <a:extLst>
                <a:ext uri="{FF2B5EF4-FFF2-40B4-BE49-F238E27FC236}">
                  <a16:creationId xmlns:a16="http://schemas.microsoft.com/office/drawing/2014/main" id="{969663E0-C6E0-5562-0203-6DD28F6DA6F9}"/>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BD5880B-4532-4606-C333-C08307197E71}"/>
                </a:ext>
              </a:extLst>
            </p:cNvPr>
            <p:cNvGrpSpPr/>
            <p:nvPr/>
          </p:nvGrpSpPr>
          <p:grpSpPr>
            <a:xfrm>
              <a:off x="1557867" y="-1876373"/>
              <a:ext cx="13540513" cy="11582908"/>
              <a:chOff x="5883163" y="27790"/>
              <a:chExt cx="10207981" cy="9483682"/>
            </a:xfrm>
          </p:grpSpPr>
          <p:grpSp>
            <p:nvGrpSpPr>
              <p:cNvPr id="6" name="Group 5">
                <a:extLst>
                  <a:ext uri="{FF2B5EF4-FFF2-40B4-BE49-F238E27FC236}">
                    <a16:creationId xmlns:a16="http://schemas.microsoft.com/office/drawing/2014/main" id="{6C0E92D4-25BC-4D3B-EEA1-168A8B49B0E4}"/>
                  </a:ext>
                </a:extLst>
              </p:cNvPr>
              <p:cNvGrpSpPr/>
              <p:nvPr/>
            </p:nvGrpSpPr>
            <p:grpSpPr>
              <a:xfrm>
                <a:off x="5883163" y="27790"/>
                <a:ext cx="10207981" cy="9483682"/>
                <a:chOff x="6990735" y="29028"/>
                <a:chExt cx="10207981" cy="9483682"/>
              </a:xfrm>
            </p:grpSpPr>
            <p:grpSp>
              <p:nvGrpSpPr>
                <p:cNvPr id="16" name="Group 15">
                  <a:extLst>
                    <a:ext uri="{FF2B5EF4-FFF2-40B4-BE49-F238E27FC236}">
                      <a16:creationId xmlns:a16="http://schemas.microsoft.com/office/drawing/2014/main" id="{A02DD7EA-9BF2-C432-A1E1-27E56A2BF317}"/>
                    </a:ext>
                  </a:extLst>
                </p:cNvPr>
                <p:cNvGrpSpPr/>
                <p:nvPr/>
              </p:nvGrpSpPr>
              <p:grpSpPr>
                <a:xfrm>
                  <a:off x="6990735" y="202523"/>
                  <a:ext cx="10025162" cy="9310187"/>
                  <a:chOff x="6990735" y="202523"/>
                  <a:chExt cx="10025162" cy="9310187"/>
                </a:xfrm>
              </p:grpSpPr>
              <p:grpSp>
                <p:nvGrpSpPr>
                  <p:cNvPr id="19" name="Group 18">
                    <a:extLst>
                      <a:ext uri="{FF2B5EF4-FFF2-40B4-BE49-F238E27FC236}">
                        <a16:creationId xmlns:a16="http://schemas.microsoft.com/office/drawing/2014/main" id="{8D45E26D-224B-F016-4884-03D22846DE31}"/>
                      </a:ext>
                    </a:extLst>
                  </p:cNvPr>
                  <p:cNvGrpSpPr/>
                  <p:nvPr/>
                </p:nvGrpSpPr>
                <p:grpSpPr>
                  <a:xfrm>
                    <a:off x="6990735" y="202523"/>
                    <a:ext cx="10025162" cy="9310187"/>
                    <a:chOff x="7342961" y="202523"/>
                    <a:chExt cx="9676525" cy="8941477"/>
                  </a:xfrm>
                </p:grpSpPr>
                <p:pic>
                  <p:nvPicPr>
                    <p:cNvPr id="21" name="Picture 20">
                      <a:extLst>
                        <a:ext uri="{FF2B5EF4-FFF2-40B4-BE49-F238E27FC236}">
                          <a16:creationId xmlns:a16="http://schemas.microsoft.com/office/drawing/2014/main" id="{C291039C-FEFA-A79D-B83C-9FA24A21B731}"/>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2" name="Rectangle 21">
                      <a:extLst>
                        <a:ext uri="{FF2B5EF4-FFF2-40B4-BE49-F238E27FC236}">
                          <a16:creationId xmlns:a16="http://schemas.microsoft.com/office/drawing/2014/main" id="{02E10A11-709B-9F86-3199-5A750EEF7274}"/>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6406D5B2-FF33-3D57-00B1-F8A3868E8F49}"/>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E3888546-D8FD-A249-C022-CB5B28ADDF0C}"/>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8" name="Picture 17">
                  <a:extLst>
                    <a:ext uri="{FF2B5EF4-FFF2-40B4-BE49-F238E27FC236}">
                      <a16:creationId xmlns:a16="http://schemas.microsoft.com/office/drawing/2014/main" id="{73EF46CA-8748-68CE-8A80-DFF031870BFC}"/>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8" name="Picture 7">
                <a:extLst>
                  <a:ext uri="{FF2B5EF4-FFF2-40B4-BE49-F238E27FC236}">
                    <a16:creationId xmlns:a16="http://schemas.microsoft.com/office/drawing/2014/main" id="{F38D61A2-C6EC-B66E-4FF6-ACB597D007BB}"/>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3" name="Picture 32">
            <a:extLst>
              <a:ext uri="{FF2B5EF4-FFF2-40B4-BE49-F238E27FC236}">
                <a16:creationId xmlns:a16="http://schemas.microsoft.com/office/drawing/2014/main" id="{8313C9FE-7650-3BAE-CE65-D7CDBC18B423}"/>
              </a:ext>
            </a:extLst>
          </p:cNvPr>
          <p:cNvPicPr>
            <a:picLocks noChangeAspect="1"/>
          </p:cNvPicPr>
          <p:nvPr/>
        </p:nvPicPr>
        <p:blipFill>
          <a:blip r:embed="rId7"/>
          <a:stretch>
            <a:fillRect/>
          </a:stretch>
        </p:blipFill>
        <p:spPr>
          <a:xfrm>
            <a:off x="1221143" y="5329209"/>
            <a:ext cx="3136490" cy="3352800"/>
          </a:xfrm>
          <a:prstGeom prst="rect">
            <a:avLst/>
          </a:prstGeom>
          <a:effectLst>
            <a:glow rad="228600">
              <a:schemeClr val="accent3">
                <a:satMod val="175000"/>
                <a:alpha val="40000"/>
              </a:schemeClr>
            </a:glow>
          </a:effectLst>
        </p:spPr>
      </p:pic>
      <p:sp>
        <p:nvSpPr>
          <p:cNvPr id="34" name="Arrow: Right 33">
            <a:extLst>
              <a:ext uri="{FF2B5EF4-FFF2-40B4-BE49-F238E27FC236}">
                <a16:creationId xmlns:a16="http://schemas.microsoft.com/office/drawing/2014/main" id="{DE4E97F2-0E8D-7B9D-81D1-099A0AE53859}"/>
              </a:ext>
            </a:extLst>
          </p:cNvPr>
          <p:cNvSpPr/>
          <p:nvPr/>
        </p:nvSpPr>
        <p:spPr>
          <a:xfrm>
            <a:off x="557044" y="673158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4C8B4F-BAA7-43BD-5643-F4C3C655A65D}"/>
              </a:ext>
            </a:extLst>
          </p:cNvPr>
          <p:cNvPicPr>
            <a:picLocks noChangeAspect="1"/>
          </p:cNvPicPr>
          <p:nvPr/>
        </p:nvPicPr>
        <p:blipFill>
          <a:blip r:embed="rId8"/>
          <a:stretch>
            <a:fillRect/>
          </a:stretch>
        </p:blipFill>
        <p:spPr>
          <a:xfrm>
            <a:off x="5021732" y="522461"/>
            <a:ext cx="10569422" cy="804647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1030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0-#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F48057-881C-CBB0-0ACA-90CCE7653E0D}"/>
              </a:ext>
            </a:extLst>
          </p:cNvPr>
          <p:cNvGrpSpPr/>
          <p:nvPr/>
        </p:nvGrpSpPr>
        <p:grpSpPr>
          <a:xfrm>
            <a:off x="-325120" y="-1876373"/>
            <a:ext cx="15423500" cy="11582908"/>
            <a:chOff x="-325120" y="-1876373"/>
            <a:chExt cx="15423500" cy="11582908"/>
          </a:xfrm>
        </p:grpSpPr>
        <p:sp>
          <p:nvSpPr>
            <p:cNvPr id="3" name="Rectangle 2">
              <a:extLst>
                <a:ext uri="{FF2B5EF4-FFF2-40B4-BE49-F238E27FC236}">
                  <a16:creationId xmlns:a16="http://schemas.microsoft.com/office/drawing/2014/main" id="{6C1B1180-0BF5-1310-DECE-3257F473AE41}"/>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BFEF57F-B4A0-706A-DA50-57CC17FD73B6}"/>
                </a:ext>
              </a:extLst>
            </p:cNvPr>
            <p:cNvGrpSpPr/>
            <p:nvPr/>
          </p:nvGrpSpPr>
          <p:grpSpPr>
            <a:xfrm>
              <a:off x="1557867" y="-1876373"/>
              <a:ext cx="13540513" cy="11582908"/>
              <a:chOff x="5883163" y="27790"/>
              <a:chExt cx="10207981" cy="9483682"/>
            </a:xfrm>
          </p:grpSpPr>
          <p:grpSp>
            <p:nvGrpSpPr>
              <p:cNvPr id="5" name="Group 4">
                <a:extLst>
                  <a:ext uri="{FF2B5EF4-FFF2-40B4-BE49-F238E27FC236}">
                    <a16:creationId xmlns:a16="http://schemas.microsoft.com/office/drawing/2014/main" id="{82D3566C-85FE-3BEE-5820-538D56CC2D7D}"/>
                  </a:ext>
                </a:extLst>
              </p:cNvPr>
              <p:cNvGrpSpPr/>
              <p:nvPr/>
            </p:nvGrpSpPr>
            <p:grpSpPr>
              <a:xfrm>
                <a:off x="5883163" y="27790"/>
                <a:ext cx="10207981" cy="9483682"/>
                <a:chOff x="6990735" y="29028"/>
                <a:chExt cx="10207981" cy="9483682"/>
              </a:xfrm>
            </p:grpSpPr>
            <p:grpSp>
              <p:nvGrpSpPr>
                <p:cNvPr id="7" name="Group 6">
                  <a:extLst>
                    <a:ext uri="{FF2B5EF4-FFF2-40B4-BE49-F238E27FC236}">
                      <a16:creationId xmlns:a16="http://schemas.microsoft.com/office/drawing/2014/main" id="{1BD3780A-2175-3DAD-CF11-0E62BBB3ADC1}"/>
                    </a:ext>
                  </a:extLst>
                </p:cNvPr>
                <p:cNvGrpSpPr/>
                <p:nvPr/>
              </p:nvGrpSpPr>
              <p:grpSpPr>
                <a:xfrm>
                  <a:off x="6990735" y="202523"/>
                  <a:ext cx="10025162" cy="9310187"/>
                  <a:chOff x="6990735" y="202523"/>
                  <a:chExt cx="10025162" cy="9310187"/>
                </a:xfrm>
              </p:grpSpPr>
              <p:grpSp>
                <p:nvGrpSpPr>
                  <p:cNvPr id="12" name="Group 11">
                    <a:extLst>
                      <a:ext uri="{FF2B5EF4-FFF2-40B4-BE49-F238E27FC236}">
                        <a16:creationId xmlns:a16="http://schemas.microsoft.com/office/drawing/2014/main" id="{43E48F96-F19E-F327-4822-6CE67B653972}"/>
                      </a:ext>
                    </a:extLst>
                  </p:cNvPr>
                  <p:cNvGrpSpPr/>
                  <p:nvPr/>
                </p:nvGrpSpPr>
                <p:grpSpPr>
                  <a:xfrm>
                    <a:off x="6990735" y="202523"/>
                    <a:ext cx="10025162" cy="9310187"/>
                    <a:chOff x="7342961" y="202523"/>
                    <a:chExt cx="9676525" cy="8941477"/>
                  </a:xfrm>
                </p:grpSpPr>
                <p:pic>
                  <p:nvPicPr>
                    <p:cNvPr id="20" name="Picture 19">
                      <a:extLst>
                        <a:ext uri="{FF2B5EF4-FFF2-40B4-BE49-F238E27FC236}">
                          <a16:creationId xmlns:a16="http://schemas.microsoft.com/office/drawing/2014/main" id="{57B1C6FE-6CCF-6245-BB77-56115FBE2534}"/>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21" name="Rectangle 20">
                      <a:extLst>
                        <a:ext uri="{FF2B5EF4-FFF2-40B4-BE49-F238E27FC236}">
                          <a16:creationId xmlns:a16="http://schemas.microsoft.com/office/drawing/2014/main" id="{AE05B179-9690-01BF-7E47-843B389CC02F}"/>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FDFCEE08-E6D7-78C0-2A78-10ABD0F63406}"/>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33373ED-6E53-9973-470C-347FEE95EDE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DC1749A0-3102-549C-2C92-F73BF9BE7E87}"/>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85A1828F-DE93-5338-47EA-DD61E8D6F51A}"/>
                  </a:ext>
                </a:extLst>
              </p:cNvPr>
              <p:cNvPicPr>
                <a:picLocks noChangeAspect="1"/>
              </p:cNvPicPr>
              <p:nvPr/>
            </p:nvPicPr>
            <p:blipFill>
              <a:blip r:embed="rId6"/>
              <a:stretch>
                <a:fillRect/>
              </a:stretch>
            </p:blipFill>
            <p:spPr>
              <a:xfrm>
                <a:off x="8243420" y="3341698"/>
                <a:ext cx="5304647" cy="1892300"/>
              </a:xfrm>
              <a:prstGeom prst="rect">
                <a:avLst/>
              </a:prstGeom>
            </p:spPr>
          </p:pic>
        </p:grpSp>
      </p:grpSp>
      <p:pic>
        <p:nvPicPr>
          <p:cNvPr id="36" name="Picture 35">
            <a:extLst>
              <a:ext uri="{FF2B5EF4-FFF2-40B4-BE49-F238E27FC236}">
                <a16:creationId xmlns:a16="http://schemas.microsoft.com/office/drawing/2014/main" id="{38816BAD-B701-AD68-4920-6747FE3DBB69}"/>
              </a:ext>
            </a:extLst>
          </p:cNvPr>
          <p:cNvPicPr>
            <a:picLocks noChangeAspect="1"/>
          </p:cNvPicPr>
          <p:nvPr/>
        </p:nvPicPr>
        <p:blipFill>
          <a:blip r:embed="rId7"/>
          <a:stretch>
            <a:fillRect/>
          </a:stretch>
        </p:blipFill>
        <p:spPr>
          <a:xfrm>
            <a:off x="1221143" y="5192049"/>
            <a:ext cx="3136490" cy="3352800"/>
          </a:xfrm>
          <a:prstGeom prst="rect">
            <a:avLst/>
          </a:prstGeom>
          <a:effectLst>
            <a:glow rad="228600">
              <a:schemeClr val="accent3">
                <a:satMod val="175000"/>
                <a:alpha val="40000"/>
              </a:schemeClr>
            </a:glow>
          </a:effectLst>
        </p:spPr>
      </p:pic>
      <p:sp>
        <p:nvSpPr>
          <p:cNvPr id="37" name="Arrow: Right 36">
            <a:extLst>
              <a:ext uri="{FF2B5EF4-FFF2-40B4-BE49-F238E27FC236}">
                <a16:creationId xmlns:a16="http://schemas.microsoft.com/office/drawing/2014/main" id="{ABB1D45C-62AF-88DD-3D66-4FE956DB67C8}"/>
              </a:ext>
            </a:extLst>
          </p:cNvPr>
          <p:cNvSpPr/>
          <p:nvPr/>
        </p:nvSpPr>
        <p:spPr>
          <a:xfrm>
            <a:off x="557044" y="7676460"/>
            <a:ext cx="1038656" cy="11326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44071D68-DB16-15FC-98E2-E514F213925E}"/>
              </a:ext>
            </a:extLst>
          </p:cNvPr>
          <p:cNvPicPr>
            <a:picLocks noChangeAspect="1"/>
          </p:cNvPicPr>
          <p:nvPr/>
        </p:nvPicPr>
        <p:blipFill>
          <a:blip r:embed="rId8"/>
          <a:stretch>
            <a:fillRect/>
          </a:stretch>
        </p:blipFill>
        <p:spPr>
          <a:xfrm>
            <a:off x="5186684" y="1023572"/>
            <a:ext cx="11402505" cy="6563394"/>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405867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000" fill="hold"/>
                                        <p:tgtEl>
                                          <p:spTgt spid="37"/>
                                        </p:tgtEl>
                                        <p:attrNameLst>
                                          <p:attrName>ppt_x</p:attrName>
                                        </p:attrNameLst>
                                      </p:cBhvr>
                                      <p:tavLst>
                                        <p:tav tm="0">
                                          <p:val>
                                            <p:strVal val="0-#ppt_w/2"/>
                                          </p:val>
                                        </p:tav>
                                        <p:tav tm="100000">
                                          <p:val>
                                            <p:strVal val="#ppt_x"/>
                                          </p:val>
                                        </p:tav>
                                      </p:tavLst>
                                    </p:anim>
                                    <p:anim calcmode="lin" valueType="num">
                                      <p:cBhvr additive="base">
                                        <p:cTn id="14" dur="1000" fill="hold"/>
                                        <p:tgtEl>
                                          <p:spTgt spid="3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Effect transition="in" filter="fade">
                                      <p:cBhvr>
                                        <p:cTn id="2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sp>
        <p:nvSpPr>
          <p:cNvPr id="14" name="Rectangle: Rounded Corners 13">
            <a:extLst>
              <a:ext uri="{FF2B5EF4-FFF2-40B4-BE49-F238E27FC236}">
                <a16:creationId xmlns:a16="http://schemas.microsoft.com/office/drawing/2014/main" id="{147A1AA5-3BC3-A2AA-A6AC-B0ED21D478CC}"/>
              </a:ext>
            </a:extLst>
          </p:cNvPr>
          <p:cNvSpPr/>
          <p:nvPr/>
        </p:nvSpPr>
        <p:spPr>
          <a:xfrm>
            <a:off x="11942852" y="995008"/>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B35BDC-75F5-B80C-C9FA-1E089BC4FEE8}"/>
              </a:ext>
            </a:extLst>
          </p:cNvPr>
          <p:cNvSpPr/>
          <p:nvPr/>
        </p:nvSpPr>
        <p:spPr>
          <a:xfrm>
            <a:off x="-325120" y="0"/>
            <a:ext cx="6908800" cy="170688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9384F9E-6721-381C-AF93-A6F0F445616B}"/>
              </a:ext>
            </a:extLst>
          </p:cNvPr>
          <p:cNvGrpSpPr/>
          <p:nvPr/>
        </p:nvGrpSpPr>
        <p:grpSpPr>
          <a:xfrm>
            <a:off x="5784698" y="188953"/>
            <a:ext cx="11074553" cy="9375694"/>
            <a:chOff x="5883163" y="27790"/>
            <a:chExt cx="10207981" cy="9483682"/>
          </a:xfrm>
        </p:grpSpPr>
        <p:grpSp>
          <p:nvGrpSpPr>
            <p:cNvPr id="19" name="Group 18">
              <a:extLst>
                <a:ext uri="{FF2B5EF4-FFF2-40B4-BE49-F238E27FC236}">
                  <a16:creationId xmlns:a16="http://schemas.microsoft.com/office/drawing/2014/main" id="{45BC3ECA-1555-1656-D8EE-8CE4C9F54A9B}"/>
                </a:ext>
              </a:extLst>
            </p:cNvPr>
            <p:cNvGrpSpPr/>
            <p:nvPr/>
          </p:nvGrpSpPr>
          <p:grpSpPr>
            <a:xfrm>
              <a:off x="5883163" y="27790"/>
              <a:ext cx="10207981" cy="9483682"/>
              <a:chOff x="6990735" y="29028"/>
              <a:chExt cx="10207981" cy="9483682"/>
            </a:xfrm>
          </p:grpSpPr>
          <p:grpSp>
            <p:nvGrpSpPr>
              <p:cNvPr id="21" name="Group 20">
                <a:extLst>
                  <a:ext uri="{FF2B5EF4-FFF2-40B4-BE49-F238E27FC236}">
                    <a16:creationId xmlns:a16="http://schemas.microsoft.com/office/drawing/2014/main" id="{0BB1AF16-46CF-BBAC-2F80-D3B5AFB32BEB}"/>
                  </a:ext>
                </a:extLst>
              </p:cNvPr>
              <p:cNvGrpSpPr/>
              <p:nvPr/>
            </p:nvGrpSpPr>
            <p:grpSpPr>
              <a:xfrm>
                <a:off x="6990735" y="202523"/>
                <a:ext cx="10025162" cy="9310187"/>
                <a:chOff x="6990735" y="202523"/>
                <a:chExt cx="10025162" cy="9310187"/>
              </a:xfrm>
            </p:grpSpPr>
            <p:grpSp>
              <p:nvGrpSpPr>
                <p:cNvPr id="24" name="Group 23">
                  <a:extLst>
                    <a:ext uri="{FF2B5EF4-FFF2-40B4-BE49-F238E27FC236}">
                      <a16:creationId xmlns:a16="http://schemas.microsoft.com/office/drawing/2014/main" id="{2CA466B3-47B9-F211-4C14-A6A3CFB50FA8}"/>
                    </a:ext>
                  </a:extLst>
                </p:cNvPr>
                <p:cNvGrpSpPr/>
                <p:nvPr/>
              </p:nvGrpSpPr>
              <p:grpSpPr>
                <a:xfrm>
                  <a:off x="6990735" y="202523"/>
                  <a:ext cx="10025162" cy="9310187"/>
                  <a:chOff x="7342961" y="202523"/>
                  <a:chExt cx="9676525" cy="8941477"/>
                </a:xfrm>
              </p:grpSpPr>
              <p:pic>
                <p:nvPicPr>
                  <p:cNvPr id="26" name="Picture 25">
                    <a:extLst>
                      <a:ext uri="{FF2B5EF4-FFF2-40B4-BE49-F238E27FC236}">
                        <a16:creationId xmlns:a16="http://schemas.microsoft.com/office/drawing/2014/main" id="{7C0C8504-DF85-48E0-66A3-F257B455EF88}"/>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27" name="Rectangle 26">
                    <a:extLst>
                      <a:ext uri="{FF2B5EF4-FFF2-40B4-BE49-F238E27FC236}">
                        <a16:creationId xmlns:a16="http://schemas.microsoft.com/office/drawing/2014/main" id="{2820DD7C-1CBD-E5C9-0B74-781CF70B6DF3}"/>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ED46AF0-5D5C-0587-0E4E-0470DD02F695}"/>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676AB56F-BADA-48CD-74C8-C6EA57A9099B}"/>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23" name="Picture 22">
                <a:extLst>
                  <a:ext uri="{FF2B5EF4-FFF2-40B4-BE49-F238E27FC236}">
                    <a16:creationId xmlns:a16="http://schemas.microsoft.com/office/drawing/2014/main" id="{5E9035E3-9A7D-D662-A36E-45F0FDBC16EB}"/>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20" name="Picture 19">
              <a:extLst>
                <a:ext uri="{FF2B5EF4-FFF2-40B4-BE49-F238E27FC236}">
                  <a16:creationId xmlns:a16="http://schemas.microsoft.com/office/drawing/2014/main" id="{293A7CBD-CA77-9AF8-AF69-E02EA1FA45A0}"/>
                </a:ext>
              </a:extLst>
            </p:cNvPr>
            <p:cNvPicPr>
              <a:picLocks noChangeAspect="1"/>
            </p:cNvPicPr>
            <p:nvPr/>
          </p:nvPicPr>
          <p:blipFill>
            <a:blip r:embed="rId7"/>
            <a:stretch>
              <a:fillRect/>
            </a:stretch>
          </p:blipFill>
          <p:spPr>
            <a:xfrm>
              <a:off x="8243420" y="3341698"/>
              <a:ext cx="5304647" cy="1892300"/>
            </a:xfrm>
            <a:prstGeom prst="rect">
              <a:avLst/>
            </a:prstGeom>
          </p:spPr>
        </p:pic>
      </p:gr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a:solidFill>
                  <a:schemeClr val="accent1"/>
                </a:solidFill>
              </a:rPr>
              <a:t>MyLegion@legion.org</a:t>
            </a:r>
          </a:p>
          <a:p>
            <a:pPr algn="ctr"/>
            <a:r>
              <a:rPr lang="en-US" sz="6000">
                <a:solidFill>
                  <a:schemeClr val="accent1"/>
                </a:solidFill>
              </a:rPr>
              <a:t>833.253.9995</a:t>
            </a:r>
          </a:p>
          <a:p>
            <a:pPr algn="ctr"/>
            <a:endParaRPr lang="en-US" sz="6000">
              <a:solidFill>
                <a:schemeClr val="accent1"/>
              </a:solidFill>
            </a:endParaRPr>
          </a:p>
          <a:p>
            <a:pPr algn="ctr"/>
            <a:r>
              <a:rPr lang="en-US" sz="6000">
                <a:solidFill>
                  <a:schemeClr val="accent1"/>
                </a:solidFill>
              </a:rPr>
              <a:t>Monday – Friday</a:t>
            </a:r>
          </a:p>
          <a:p>
            <a:pPr algn="ctr"/>
            <a:r>
              <a:rPr lang="en-US" sz="6000">
                <a:solidFill>
                  <a:schemeClr val="accent1"/>
                </a:solidFill>
              </a:rPr>
              <a:t>8:00am – 4:30pm</a:t>
            </a:r>
          </a:p>
          <a:p>
            <a:pPr algn="ctr"/>
            <a:r>
              <a:rPr lang="en-US" sz="6000">
                <a:solidFill>
                  <a:schemeClr val="accent1"/>
                </a:solidFill>
              </a:rPr>
              <a:t>(Eastern)</a:t>
            </a:r>
          </a:p>
          <a:p>
            <a:pPr algn="ctr"/>
            <a:endParaRPr lang="en-US" sz="1707">
              <a:solidFill>
                <a:schemeClr val="accent1"/>
              </a:solidFill>
            </a:endParaRPr>
          </a:p>
          <a:p>
            <a:pPr algn="ctr"/>
            <a:endParaRPr lang="en-US" sz="1707">
              <a:solidFill>
                <a:schemeClr val="accent1"/>
              </a:solidFill>
            </a:endParaRPr>
          </a:p>
          <a:p>
            <a:pPr algn="ctr"/>
            <a:endParaRPr lang="en-US" sz="1707">
              <a:solidFill>
                <a:schemeClr val="accent3">
                  <a:lumMod val="75000"/>
                </a:schemeClr>
              </a:solidFill>
            </a:endParaRPr>
          </a:p>
          <a:p>
            <a:pPr algn="ctr"/>
            <a:endParaRPr lang="en-US" sz="1707">
              <a:solidFill>
                <a:schemeClr val="accent3">
                  <a:lumMod val="75000"/>
                </a:schemeClr>
              </a:solidFill>
            </a:endParaRPr>
          </a:p>
          <a:p>
            <a:pPr algn="ctr"/>
            <a:r>
              <a:rPr lang="en-US" sz="2800">
                <a:solidFill>
                  <a:schemeClr val="accent3">
                    <a:lumMod val="75000"/>
                  </a:schemeClr>
                </a:solidFill>
              </a:rPr>
              <a:t>The American Legion National HQs</a:t>
            </a:r>
          </a:p>
          <a:p>
            <a:pPr algn="ctr"/>
            <a:r>
              <a:rPr lang="en-US" sz="2800">
                <a:solidFill>
                  <a:schemeClr val="accent3">
                    <a:lumMod val="75000"/>
                  </a:schemeClr>
                </a:solidFill>
              </a:rPr>
              <a:t>5745 Lee Road</a:t>
            </a:r>
          </a:p>
          <a:p>
            <a:pPr algn="ctr"/>
            <a:r>
              <a:rPr lang="en-US" sz="2800">
                <a:solidFill>
                  <a:schemeClr val="accent3">
                    <a:lumMod val="75000"/>
                  </a:schemeClr>
                </a:solidFill>
              </a:rPr>
              <a:t>Indianapolis, IN  46216</a:t>
            </a:r>
          </a:p>
        </p:txBody>
      </p:sp>
    </p:spTree>
    <p:extLst>
      <p:ext uri="{BB962C8B-B14F-4D97-AF65-F5344CB8AC3E}">
        <p14:creationId xmlns:p14="http://schemas.microsoft.com/office/powerpoint/2010/main" val="5682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a:solidFill>
                  <a:schemeClr val="bg1"/>
                </a:solidFill>
              </a:rPr>
              <a:t>Log in or register a myLegion account to view and manage membership.</a:t>
            </a:r>
            <a:endParaRPr lang="en-US" sz="3200" b="1">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pic>
        <p:nvPicPr>
          <p:cNvPr id="2" name="Picture 1">
            <a:extLst>
              <a:ext uri="{FF2B5EF4-FFF2-40B4-BE49-F238E27FC236}">
                <a16:creationId xmlns:a16="http://schemas.microsoft.com/office/drawing/2014/main" id="{F0E9EAB2-2F07-2D86-1234-DE8FA60A085B}"/>
              </a:ext>
            </a:extLst>
          </p:cNvPr>
          <p:cNvPicPr>
            <a:picLocks noChangeAspect="1"/>
          </p:cNvPicPr>
          <p:nvPr/>
        </p:nvPicPr>
        <p:blipFill>
          <a:blip r:embed="rId5"/>
          <a:stretch>
            <a:fillRect/>
          </a:stretch>
        </p:blipFill>
        <p:spPr>
          <a:xfrm>
            <a:off x="516741" y="1841551"/>
            <a:ext cx="4686340" cy="6471998"/>
          </a:xfrm>
          <a:prstGeom prst="rect">
            <a:avLst/>
          </a:prstGeom>
          <a:ln>
            <a:solidFill>
              <a:schemeClr val="accent1"/>
            </a:solidFill>
          </a:ln>
          <a:effectLst>
            <a:glow rad="228600">
              <a:schemeClr val="accent5">
                <a:satMod val="175000"/>
                <a:alpha val="40000"/>
              </a:schemeClr>
            </a:glow>
          </a:effectLst>
        </p:spPr>
      </p:pic>
    </p:spTree>
    <p:extLst>
      <p:ext uri="{BB962C8B-B14F-4D97-AF65-F5344CB8AC3E}">
        <p14:creationId xmlns:p14="http://schemas.microsoft.com/office/powerpoint/2010/main" val="30560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endParaRPr lang="en-US"/>
          </a:p>
        </p:txBody>
      </p:sp>
      <p:grpSp>
        <p:nvGrpSpPr>
          <p:cNvPr id="5" name="Group 4">
            <a:extLst>
              <a:ext uri="{FF2B5EF4-FFF2-40B4-BE49-F238E27FC236}">
                <a16:creationId xmlns:a16="http://schemas.microsoft.com/office/drawing/2014/main" id="{70A9AD3C-A372-2197-A4C5-8A948ACE774A}"/>
              </a:ext>
            </a:extLst>
          </p:cNvPr>
          <p:cNvGrpSpPr/>
          <p:nvPr/>
        </p:nvGrpSpPr>
        <p:grpSpPr>
          <a:xfrm>
            <a:off x="-4445" y="0"/>
            <a:ext cx="15791011" cy="9611110"/>
            <a:chOff x="-398892" y="1559859"/>
            <a:chExt cx="15791011" cy="9611110"/>
          </a:xfrm>
        </p:grpSpPr>
        <p:sp>
          <p:nvSpPr>
            <p:cNvPr id="6" name="Rectangle 5">
              <a:extLst>
                <a:ext uri="{FF2B5EF4-FFF2-40B4-BE49-F238E27FC236}">
                  <a16:creationId xmlns:a16="http://schemas.microsoft.com/office/drawing/2014/main" id="{65B895DB-F8E0-5E76-4731-48927C46E366}"/>
                </a:ext>
              </a:extLst>
            </p:cNvPr>
            <p:cNvSpPr/>
            <p:nvPr/>
          </p:nvSpPr>
          <p:spPr>
            <a:xfrm>
              <a:off x="-398892" y="1559859"/>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CE3154-43CA-F913-567A-3C151B780537}"/>
                </a:ext>
              </a:extLst>
            </p:cNvPr>
            <p:cNvPicPr>
              <a:picLocks noChangeAspect="1"/>
            </p:cNvPicPr>
            <p:nvPr/>
          </p:nvPicPr>
          <p:blipFill>
            <a:blip r:embed="rId3"/>
            <a:stretch>
              <a:fillRect/>
            </a:stretch>
          </p:blipFill>
          <p:spPr>
            <a:xfrm>
              <a:off x="2151982" y="1942380"/>
              <a:ext cx="13240137" cy="9228589"/>
            </a:xfrm>
            <a:prstGeom prst="rect">
              <a:avLst/>
            </a:prstGeom>
          </p:spPr>
        </p:pic>
      </p:grpSp>
      <p:sp>
        <p:nvSpPr>
          <p:cNvPr id="8" name="Arrow: Right 7">
            <a:extLst>
              <a:ext uri="{FF2B5EF4-FFF2-40B4-BE49-F238E27FC236}">
                <a16:creationId xmlns:a16="http://schemas.microsoft.com/office/drawing/2014/main" id="{7B3BFBE3-06BF-BD8A-FC55-8482F0CACA59}"/>
              </a:ext>
            </a:extLst>
          </p:cNvPr>
          <p:cNvSpPr/>
          <p:nvPr/>
        </p:nvSpPr>
        <p:spPr>
          <a:xfrm>
            <a:off x="417218" y="1297656"/>
            <a:ext cx="1438022" cy="821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3D73C0-BCFD-5DC8-D08B-F0E6FB7DC2C5}"/>
              </a:ext>
            </a:extLst>
          </p:cNvPr>
          <p:cNvPicPr>
            <a:picLocks noChangeAspect="1"/>
          </p:cNvPicPr>
          <p:nvPr/>
        </p:nvPicPr>
        <p:blipFill>
          <a:blip r:embed="rId4"/>
          <a:stretch>
            <a:fillRect/>
          </a:stretch>
        </p:blipFill>
        <p:spPr>
          <a:xfrm>
            <a:off x="1948144" y="1548128"/>
            <a:ext cx="3551740" cy="4473679"/>
          </a:xfrm>
          <a:prstGeom prst="rect">
            <a:avLst/>
          </a:prstGeom>
          <a:ln w="57150">
            <a:solidFill>
              <a:srgbClr val="FFC000"/>
            </a:solidFill>
          </a:ln>
          <a:effectLst>
            <a:glow rad="101600">
              <a:srgbClr val="FFC000">
                <a:alpha val="60000"/>
              </a:srgbClr>
            </a:glow>
          </a:effectLst>
        </p:spPr>
      </p:pic>
      <p:pic>
        <p:nvPicPr>
          <p:cNvPr id="10" name="Picture 9">
            <a:extLst>
              <a:ext uri="{FF2B5EF4-FFF2-40B4-BE49-F238E27FC236}">
                <a16:creationId xmlns:a16="http://schemas.microsoft.com/office/drawing/2014/main" id="{57ACF48D-2047-F4AA-0E38-8645B11A6FDA}"/>
              </a:ext>
            </a:extLst>
          </p:cNvPr>
          <p:cNvPicPr>
            <a:picLocks noChangeAspect="1"/>
          </p:cNvPicPr>
          <p:nvPr/>
        </p:nvPicPr>
        <p:blipFill>
          <a:blip r:embed="rId5"/>
          <a:stretch>
            <a:fillRect/>
          </a:stretch>
        </p:blipFill>
        <p:spPr>
          <a:xfrm>
            <a:off x="9917472" y="6324222"/>
            <a:ext cx="3199529" cy="3286888"/>
          </a:xfrm>
          <a:prstGeom prst="rect">
            <a:avLst/>
          </a:prstGeom>
        </p:spPr>
      </p:pic>
    </p:spTree>
    <p:extLst>
      <p:ext uri="{BB962C8B-B14F-4D97-AF65-F5344CB8AC3E}">
        <p14:creationId xmlns:p14="http://schemas.microsoft.com/office/powerpoint/2010/main" val="16510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D2D1B56-7DDC-EB2D-B808-EEA0B435657B}"/>
              </a:ext>
            </a:extLst>
          </p:cNvPr>
          <p:cNvGrpSpPr/>
          <p:nvPr/>
        </p:nvGrpSpPr>
        <p:grpSpPr>
          <a:xfrm>
            <a:off x="-4445" y="0"/>
            <a:ext cx="15791011" cy="9611110"/>
            <a:chOff x="-398892" y="1559859"/>
            <a:chExt cx="15791011" cy="9611110"/>
          </a:xfrm>
        </p:grpSpPr>
        <p:sp>
          <p:nvSpPr>
            <p:cNvPr id="10" name="Rectangle 9">
              <a:extLst>
                <a:ext uri="{FF2B5EF4-FFF2-40B4-BE49-F238E27FC236}">
                  <a16:creationId xmlns:a16="http://schemas.microsoft.com/office/drawing/2014/main" id="{71262577-AD02-23B2-8997-CB5415DFB793}"/>
                </a:ext>
              </a:extLst>
            </p:cNvPr>
            <p:cNvSpPr/>
            <p:nvPr/>
          </p:nvSpPr>
          <p:spPr>
            <a:xfrm>
              <a:off x="-398892" y="1559859"/>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EDF57E9-0200-C5AC-75D9-F84489136780}"/>
                </a:ext>
              </a:extLst>
            </p:cNvPr>
            <p:cNvPicPr>
              <a:picLocks noChangeAspect="1"/>
            </p:cNvPicPr>
            <p:nvPr/>
          </p:nvPicPr>
          <p:blipFill>
            <a:blip r:embed="rId3"/>
            <a:stretch>
              <a:fillRect/>
            </a:stretch>
          </p:blipFill>
          <p:spPr>
            <a:xfrm>
              <a:off x="2151982" y="1942380"/>
              <a:ext cx="13240137" cy="9228589"/>
            </a:xfrm>
            <a:prstGeom prst="rect">
              <a:avLst/>
            </a:prstGeom>
          </p:spPr>
        </p:pic>
      </p:grpSp>
      <p:pic>
        <p:nvPicPr>
          <p:cNvPr id="5" name="Picture 4">
            <a:extLst>
              <a:ext uri="{FF2B5EF4-FFF2-40B4-BE49-F238E27FC236}">
                <a16:creationId xmlns:a16="http://schemas.microsoft.com/office/drawing/2014/main" id="{922BE72A-579D-3DC4-AC83-7965869543C7}"/>
              </a:ext>
            </a:extLst>
          </p:cNvPr>
          <p:cNvPicPr>
            <a:picLocks noChangeAspect="1"/>
          </p:cNvPicPr>
          <p:nvPr/>
        </p:nvPicPr>
        <p:blipFill>
          <a:blip r:embed="rId4"/>
          <a:stretch>
            <a:fillRect/>
          </a:stretch>
        </p:blipFill>
        <p:spPr>
          <a:xfrm>
            <a:off x="4139412" y="1542140"/>
            <a:ext cx="3469314" cy="3114920"/>
          </a:xfrm>
          <a:prstGeom prst="rect">
            <a:avLst/>
          </a:prstGeom>
          <a:ln w="76200">
            <a:solidFill>
              <a:srgbClr val="FFC000"/>
            </a:solidFill>
          </a:ln>
          <a:effectLst>
            <a:glow rad="101600">
              <a:srgbClr val="FFC000">
                <a:alpha val="60000"/>
              </a:srgbClr>
            </a:glow>
          </a:effectLst>
        </p:spPr>
      </p:pic>
      <p:pic>
        <p:nvPicPr>
          <p:cNvPr id="12" name="Picture 11">
            <a:extLst>
              <a:ext uri="{FF2B5EF4-FFF2-40B4-BE49-F238E27FC236}">
                <a16:creationId xmlns:a16="http://schemas.microsoft.com/office/drawing/2014/main" id="{762F7EF1-6D20-F1C8-284E-0F9502690F67}"/>
              </a:ext>
            </a:extLst>
          </p:cNvPr>
          <p:cNvPicPr>
            <a:picLocks noChangeAspect="1"/>
          </p:cNvPicPr>
          <p:nvPr/>
        </p:nvPicPr>
        <p:blipFill>
          <a:blip r:embed="rId5"/>
          <a:stretch>
            <a:fillRect/>
          </a:stretch>
        </p:blipFill>
        <p:spPr>
          <a:xfrm>
            <a:off x="9917472" y="6324222"/>
            <a:ext cx="3199529" cy="3286888"/>
          </a:xfrm>
          <a:prstGeom prst="rect">
            <a:avLst/>
          </a:prstGeom>
        </p:spPr>
      </p:pic>
    </p:spTree>
    <p:extLst>
      <p:ext uri="{BB962C8B-B14F-4D97-AF65-F5344CB8AC3E}">
        <p14:creationId xmlns:p14="http://schemas.microsoft.com/office/powerpoint/2010/main" val="18899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8A8BE-B3BB-4FB9-9EF7-13ABB59DD1A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29F806A-AB98-5258-5B82-DC8A7E3677DB}"/>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38C309-4FA4-AF5B-6B15-74EA6D817693}"/>
              </a:ext>
            </a:extLst>
          </p:cNvPr>
          <p:cNvPicPr>
            <a:picLocks noChangeAspect="1"/>
          </p:cNvPicPr>
          <p:nvPr/>
        </p:nvPicPr>
        <p:blipFill>
          <a:blip r:embed="rId3"/>
          <a:stretch>
            <a:fillRect/>
          </a:stretch>
        </p:blipFill>
        <p:spPr>
          <a:xfrm>
            <a:off x="1296558" y="555812"/>
            <a:ext cx="3469314" cy="3114920"/>
          </a:xfrm>
          <a:prstGeom prst="rect">
            <a:avLst/>
          </a:prstGeom>
          <a:ln w="76200">
            <a:solidFill>
              <a:srgbClr val="FFC000"/>
            </a:solidFill>
          </a:ln>
          <a:effectLst>
            <a:glow rad="101600">
              <a:srgbClr val="FFC000">
                <a:alpha val="60000"/>
              </a:srgbClr>
            </a:glow>
          </a:effectLst>
        </p:spPr>
      </p:pic>
      <p:pic>
        <p:nvPicPr>
          <p:cNvPr id="7" name="Picture 6">
            <a:extLst>
              <a:ext uri="{FF2B5EF4-FFF2-40B4-BE49-F238E27FC236}">
                <a16:creationId xmlns:a16="http://schemas.microsoft.com/office/drawing/2014/main" id="{E2F884DB-F159-AE18-110D-CEBA8AF797BC}"/>
              </a:ext>
            </a:extLst>
          </p:cNvPr>
          <p:cNvPicPr>
            <a:picLocks noChangeAspect="1"/>
          </p:cNvPicPr>
          <p:nvPr/>
        </p:nvPicPr>
        <p:blipFill>
          <a:blip r:embed="rId4"/>
          <a:stretch>
            <a:fillRect/>
          </a:stretch>
        </p:blipFill>
        <p:spPr>
          <a:xfrm>
            <a:off x="6165128" y="0"/>
            <a:ext cx="7912904" cy="9417212"/>
          </a:xfrm>
          <a:prstGeom prst="rect">
            <a:avLst/>
          </a:prstGeom>
        </p:spPr>
      </p:pic>
      <p:sp>
        <p:nvSpPr>
          <p:cNvPr id="4" name="Arrow: Right 3">
            <a:extLst>
              <a:ext uri="{FF2B5EF4-FFF2-40B4-BE49-F238E27FC236}">
                <a16:creationId xmlns:a16="http://schemas.microsoft.com/office/drawing/2014/main" id="{2699B08F-0070-5277-A652-089CDECC77C8}"/>
              </a:ext>
            </a:extLst>
          </p:cNvPr>
          <p:cNvSpPr/>
          <p:nvPr/>
        </p:nvSpPr>
        <p:spPr>
          <a:xfrm>
            <a:off x="432594" y="1270589"/>
            <a:ext cx="717177" cy="842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9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0CED-9B06-B564-68CE-D03BE91275E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35EFCD2-6709-76F0-AFBE-F6004BEA6062}"/>
              </a:ext>
            </a:extLst>
          </p:cNvPr>
          <p:cNvSpPr/>
          <p:nvPr/>
        </p:nvSpPr>
        <p:spPr>
          <a:xfrm>
            <a:off x="-484094" y="0"/>
            <a:ext cx="6113930" cy="111162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503B39-7B48-1B0D-EE85-A5F9F9C8F0FC}"/>
              </a:ext>
            </a:extLst>
          </p:cNvPr>
          <p:cNvPicPr>
            <a:picLocks noChangeAspect="1"/>
          </p:cNvPicPr>
          <p:nvPr/>
        </p:nvPicPr>
        <p:blipFill>
          <a:blip r:embed="rId3"/>
          <a:stretch>
            <a:fillRect/>
          </a:stretch>
        </p:blipFill>
        <p:spPr>
          <a:xfrm>
            <a:off x="740746" y="425048"/>
            <a:ext cx="3469314" cy="3114920"/>
          </a:xfrm>
          <a:prstGeom prst="rect">
            <a:avLst/>
          </a:prstGeom>
          <a:ln w="76200">
            <a:solidFill>
              <a:srgbClr val="FFC000"/>
            </a:solidFill>
          </a:ln>
          <a:effectLst>
            <a:glow rad="101600">
              <a:srgbClr val="FFC000">
                <a:alpha val="60000"/>
              </a:srgbClr>
            </a:glow>
          </a:effectLst>
        </p:spPr>
      </p:pic>
      <p:pic>
        <p:nvPicPr>
          <p:cNvPr id="3" name="Picture 2">
            <a:extLst>
              <a:ext uri="{FF2B5EF4-FFF2-40B4-BE49-F238E27FC236}">
                <a16:creationId xmlns:a16="http://schemas.microsoft.com/office/drawing/2014/main" id="{34681ABF-D006-107B-212E-B511B283AEEE}"/>
              </a:ext>
            </a:extLst>
          </p:cNvPr>
          <p:cNvPicPr>
            <a:picLocks noChangeAspect="1"/>
          </p:cNvPicPr>
          <p:nvPr/>
        </p:nvPicPr>
        <p:blipFill>
          <a:blip r:embed="rId4"/>
          <a:stretch>
            <a:fillRect/>
          </a:stretch>
        </p:blipFill>
        <p:spPr>
          <a:xfrm>
            <a:off x="4589929" y="281612"/>
            <a:ext cx="12704472" cy="6477775"/>
          </a:xfrm>
          <a:prstGeom prst="rect">
            <a:avLst/>
          </a:prstGeom>
        </p:spPr>
      </p:pic>
      <p:sp>
        <p:nvSpPr>
          <p:cNvPr id="2" name="Arrow: Right 1">
            <a:extLst>
              <a:ext uri="{FF2B5EF4-FFF2-40B4-BE49-F238E27FC236}">
                <a16:creationId xmlns:a16="http://schemas.microsoft.com/office/drawing/2014/main" id="{A1FB9B09-9822-57D9-BBAD-450EE2C59370}"/>
              </a:ext>
            </a:extLst>
          </p:cNvPr>
          <p:cNvSpPr/>
          <p:nvPr/>
        </p:nvSpPr>
        <p:spPr>
          <a:xfrm>
            <a:off x="330658" y="2794591"/>
            <a:ext cx="717177" cy="842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71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37426E-35F6-0DC9-556D-63C15AFE097B}"/>
              </a:ext>
            </a:extLst>
          </p:cNvPr>
          <p:cNvGrpSpPr/>
          <p:nvPr/>
        </p:nvGrpSpPr>
        <p:grpSpPr>
          <a:xfrm>
            <a:off x="-4445" y="0"/>
            <a:ext cx="15791011" cy="9611110"/>
            <a:chOff x="-398892" y="1559859"/>
            <a:chExt cx="15791011" cy="9611110"/>
          </a:xfrm>
        </p:grpSpPr>
        <p:sp>
          <p:nvSpPr>
            <p:cNvPr id="10" name="Rectangle 9">
              <a:extLst>
                <a:ext uri="{FF2B5EF4-FFF2-40B4-BE49-F238E27FC236}">
                  <a16:creationId xmlns:a16="http://schemas.microsoft.com/office/drawing/2014/main" id="{9C726514-C073-CCE3-D7E0-DD4EC722C49C}"/>
                </a:ext>
              </a:extLst>
            </p:cNvPr>
            <p:cNvSpPr/>
            <p:nvPr/>
          </p:nvSpPr>
          <p:spPr>
            <a:xfrm>
              <a:off x="-398892" y="1559859"/>
              <a:ext cx="5979261" cy="1548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F561B43-2D78-4652-9DEC-F4E5F5118DBB}"/>
                </a:ext>
              </a:extLst>
            </p:cNvPr>
            <p:cNvPicPr>
              <a:picLocks noChangeAspect="1"/>
            </p:cNvPicPr>
            <p:nvPr/>
          </p:nvPicPr>
          <p:blipFill>
            <a:blip r:embed="rId3"/>
            <a:stretch>
              <a:fillRect/>
            </a:stretch>
          </p:blipFill>
          <p:spPr>
            <a:xfrm>
              <a:off x="2151982" y="1942380"/>
              <a:ext cx="13240137" cy="9228589"/>
            </a:xfrm>
            <a:prstGeom prst="rect">
              <a:avLst/>
            </a:prstGeom>
          </p:spPr>
        </p:pic>
      </p:grpSp>
      <p:pic>
        <p:nvPicPr>
          <p:cNvPr id="5" name="Picture 4">
            <a:extLst>
              <a:ext uri="{FF2B5EF4-FFF2-40B4-BE49-F238E27FC236}">
                <a16:creationId xmlns:a16="http://schemas.microsoft.com/office/drawing/2014/main" id="{26772CFE-C478-EBD3-9668-E406268F70A8}"/>
              </a:ext>
            </a:extLst>
          </p:cNvPr>
          <p:cNvPicPr>
            <a:picLocks noChangeAspect="1"/>
          </p:cNvPicPr>
          <p:nvPr/>
        </p:nvPicPr>
        <p:blipFill>
          <a:blip r:embed="rId4"/>
          <a:stretch>
            <a:fillRect/>
          </a:stretch>
        </p:blipFill>
        <p:spPr>
          <a:xfrm>
            <a:off x="5265592" y="1555885"/>
            <a:ext cx="3623227" cy="4704189"/>
          </a:xfrm>
          <a:prstGeom prst="rect">
            <a:avLst/>
          </a:prstGeom>
          <a:ln w="76200">
            <a:solidFill>
              <a:srgbClr val="FFC000"/>
            </a:solidFill>
          </a:ln>
          <a:effectLst>
            <a:glow rad="101600">
              <a:srgbClr val="FFC000">
                <a:alpha val="60000"/>
              </a:srgbClr>
            </a:glow>
          </a:effectLst>
        </p:spPr>
      </p:pic>
      <p:pic>
        <p:nvPicPr>
          <p:cNvPr id="12" name="Picture 11">
            <a:extLst>
              <a:ext uri="{FF2B5EF4-FFF2-40B4-BE49-F238E27FC236}">
                <a16:creationId xmlns:a16="http://schemas.microsoft.com/office/drawing/2014/main" id="{6C0CF23C-C475-AFE8-CE55-47B242432F97}"/>
              </a:ext>
            </a:extLst>
          </p:cNvPr>
          <p:cNvPicPr>
            <a:picLocks noChangeAspect="1"/>
          </p:cNvPicPr>
          <p:nvPr/>
        </p:nvPicPr>
        <p:blipFill>
          <a:blip r:embed="rId5"/>
          <a:stretch>
            <a:fillRect/>
          </a:stretch>
        </p:blipFill>
        <p:spPr>
          <a:xfrm>
            <a:off x="9917472" y="6324222"/>
            <a:ext cx="3199529" cy="3286888"/>
          </a:xfrm>
          <a:prstGeom prst="rect">
            <a:avLst/>
          </a:prstGeom>
        </p:spPr>
      </p:pic>
    </p:spTree>
    <p:extLst>
      <p:ext uri="{BB962C8B-B14F-4D97-AF65-F5344CB8AC3E}">
        <p14:creationId xmlns:p14="http://schemas.microsoft.com/office/powerpoint/2010/main" val="33916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F9A45C-6AA3-41B6-9563-06D8EB2FE613}">
  <ds:schemaRefs>
    <ds:schemaRef ds:uri="678c04f6-f183-44c2-9cd0-bee70d2694e8"/>
    <ds:schemaRef ds:uri="f2996780-8ee3-477e-ac96-c28f58c3e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689</TotalTime>
  <Words>2143</Words>
  <Application>Microsoft Office PowerPoint</Application>
  <PresentationFormat>Custom</PresentationFormat>
  <Paragraphs>165</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Next</vt:lpstr>
      <vt:lpstr>Avenir Next Demi Bold</vt:lpstr>
      <vt:lpstr>Calibri</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cp:revision>
  <cp:lastPrinted>2021-10-04T12:15:22Z</cp:lastPrinted>
  <dcterms:created xsi:type="dcterms:W3CDTF">2024-02-15T16:33:50Z</dcterms:created>
  <dcterms:modified xsi:type="dcterms:W3CDTF">2026-03-26T17:17:00Z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